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7" r:id="rId2"/>
    <p:sldId id="258" r:id="rId3"/>
    <p:sldId id="274" r:id="rId4"/>
    <p:sldId id="273" r:id="rId5"/>
    <p:sldId id="275" r:id="rId6"/>
  </p:sldIdLst>
  <p:sldSz cx="9144000" cy="6858000" type="screen4x3"/>
  <p:notesSz cx="6858000" cy="9144000"/>
  <p:defaultTextStyle>
    <a:lvl1pPr marL="0" algn="l" rtl="0" latinLnBrk="0">
      <a:defRPr lang="fr-FR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lang="fr-FR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lang="fr-FR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lang="fr-FR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lang="fr-FR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lang="fr-FR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lang="fr-FR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lang="fr-FR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lang="fr-FR" sz="1800" kern="1200">
        <a:solidFill>
          <a:schemeClr val="tx1"/>
        </a:solidFill>
        <a:latin typeface="+mn-lt"/>
        <a:ea typeface="+mn-ea"/>
        <a:cs typeface="+mn-cs"/>
      </a:defRPr>
    </a:lvl9pPr>
    <a:extLst/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13344" autoAdjust="0"/>
    <p:restoredTop sz="93969" autoAdjust="0"/>
  </p:normalViewPr>
  <p:slideViewPr>
    <p:cSldViewPr>
      <p:cViewPr varScale="1">
        <p:scale>
          <a:sx n="83" d="100"/>
          <a:sy n="83" d="100"/>
        </p:scale>
        <p:origin x="-1282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36868100" cy="3686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 latinLnBrk="0">
              <a:defRPr lang="fr-FR" sz="1200"/>
            </a:lvl1pPr>
            <a:extLst/>
          </a:lstStyle>
          <a:p>
            <a:endParaRPr lang="fr-FR"/>
          </a:p>
        </p:txBody>
      </p:sp>
      <p:sp>
        <p:nvSpPr>
          <p:cNvPr id="3" name="Rectangle 3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 latinLnBrk="0">
              <a:defRPr lang="fr-FR" sz="1200"/>
            </a:lvl1pPr>
            <a:extLst/>
          </a:lstStyle>
          <a:p>
            <a:fld id="{54D4857D-62A5-486B-9129-468003D7E020}" type="datetimeFigureOut">
              <a:rPr lang="fr-FR" smtClean="0"/>
              <a:pPr/>
              <a:t>05/10/2020</a:t>
            </a:fld>
            <a:endParaRPr lang="fr-FR"/>
          </a:p>
        </p:txBody>
      </p:sp>
      <p:sp>
        <p:nvSpPr>
          <p:cNvPr id="4" name="Rectangle 4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 latinLnBrk="0">
              <a:defRPr lang="fr-FR" sz="1200"/>
            </a:lvl1pPr>
            <a:extLst/>
          </a:lstStyle>
          <a:p>
            <a:endParaRPr lang="fr-FR"/>
          </a:p>
        </p:txBody>
      </p:sp>
      <p:sp>
        <p:nvSpPr>
          <p:cNvPr id="5" name="Rectangle 5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 latinLnBrk="0">
              <a:defRPr lang="fr-FR" sz="1200"/>
            </a:lvl1pPr>
            <a:extLst/>
          </a:lstStyle>
          <a:p>
            <a:fld id="{2EBE4566-6F3A-4CC1-BD6C-9C510D05F12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 latinLnBrk="0">
              <a:defRPr lang="fr-FR" sz="1200"/>
            </a:lvl1pPr>
            <a:extLst/>
          </a:lstStyle>
          <a:p>
            <a:endParaRPr lang="fr-FR"/>
          </a:p>
        </p:txBody>
      </p:sp>
      <p:sp>
        <p:nvSpPr>
          <p:cNvPr id="3" name="Rectangle 3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 latinLnBrk="0">
              <a:defRPr lang="fr-FR" sz="1200"/>
            </a:lvl1pPr>
            <a:extLst/>
          </a:lstStyle>
          <a:p>
            <a:fld id="{2D2EF2CE-B28C-4ED4-8FD0-48BB3F48846A}" type="datetimeFigureOut">
              <a:rPr/>
              <a:pPr/>
              <a:t>30/06/2006</a:t>
            </a:fld>
            <a:endParaRPr lang="fr-FR"/>
          </a:p>
        </p:txBody>
      </p:sp>
      <p:sp>
        <p:nvSpPr>
          <p:cNvPr id="4" name="Rectangle 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>
            <a:extLst/>
          </a:lstStyle>
          <a:p>
            <a:endParaRPr lang="fr-FR"/>
          </a:p>
        </p:txBody>
      </p:sp>
      <p:sp>
        <p:nvSpPr>
          <p:cNvPr id="5" name="Rectangle 5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>
            <a:extLst/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Niveau 2</a:t>
            </a:r>
          </a:p>
          <a:p>
            <a:pPr lvl="2"/>
            <a:r>
              <a:rPr lang="fr-FR"/>
              <a:t>Niveau 3</a:t>
            </a:r>
          </a:p>
          <a:p>
            <a:pPr lvl="3"/>
            <a:r>
              <a:rPr lang="fr-FR"/>
              <a:t>Niveau 4</a:t>
            </a:r>
          </a:p>
          <a:p>
            <a:pPr lvl="4"/>
            <a:r>
              <a:rPr lang="fr-FR"/>
              <a:t>Niveau 5</a:t>
            </a:r>
          </a:p>
        </p:txBody>
      </p:sp>
      <p:sp>
        <p:nvSpPr>
          <p:cNvPr id="6" name="Rectangle 6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 latinLnBrk="0">
              <a:defRPr lang="fr-FR" sz="1200"/>
            </a:lvl1pPr>
            <a:extLst/>
          </a:lstStyle>
          <a:p>
            <a:endParaRPr lang="fr-FR"/>
          </a:p>
        </p:txBody>
      </p:sp>
      <p:sp>
        <p:nvSpPr>
          <p:cNvPr id="7" name="Rectangle 7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 latinLnBrk="0">
              <a:defRPr lang="fr-FR" sz="1200"/>
            </a:lvl1pPr>
            <a:extLst/>
          </a:lstStyle>
          <a:p>
            <a:fld id="{61807874-5299-41B2-A37A-6AA3547857F4}" type="slidenum">
              <a:rPr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rtl="0" latinLnBrk="0">
      <a:defRPr lang="fr-FR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lang="fr-FR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lang="fr-FR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lang="fr-FR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lang="fr-FR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lang="fr-FR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lang="fr-FR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lang="fr-FR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lang="fr-FR" sz="1200" kern="1200">
        <a:solidFill>
          <a:schemeClr val="tx1"/>
        </a:solidFill>
        <a:latin typeface="+mn-lt"/>
        <a:ea typeface="+mn-ea"/>
        <a:cs typeface="+mn-cs"/>
      </a:defRPr>
    </a:lvl9pPr>
    <a:extLst/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61807874-5299-41B2-A37A-6AA3547857F4}" type="slidenum">
              <a:rPr lang="fr-FR" smtClean="0"/>
              <a:pPr/>
              <a:t>1</a:t>
            </a:fld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61807874-5299-41B2-A37A-6AA3547857F4}" type="slidenum">
              <a:rPr lang="fr-FR" smtClean="0"/>
              <a:pPr/>
              <a:t>2</a:t>
            </a:fld>
            <a:endParaRPr lang="fr-F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61807874-5299-41B2-A37A-6AA3547857F4}" type="slidenum">
              <a:rPr lang="fr-FR" smtClean="0"/>
              <a:pPr/>
              <a:t>3</a:t>
            </a:fld>
            <a:endParaRPr lang="fr-F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61807874-5299-41B2-A37A-6AA3547857F4}" type="slidenum">
              <a:rPr lang="fr-FR" smtClean="0"/>
              <a:pPr/>
              <a:t>4</a:t>
            </a:fld>
            <a:endParaRPr lang="fr-F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61807874-5299-41B2-A37A-6AA3547857F4}" type="slidenum">
              <a:rPr lang="fr-FR" smtClean="0"/>
              <a:pPr/>
              <a:t>5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3"/>
          <p:cNvSpPr>
            <a:spLocks noGrp="1"/>
          </p:cNvSpPr>
          <p:nvPr>
            <p:ph type="subTitle" idx="1"/>
          </p:nvPr>
        </p:nvSpPr>
        <p:spPr>
          <a:xfrm>
            <a:off x="457200" y="5396132"/>
            <a:ext cx="8098302" cy="762000"/>
          </a:xfrm>
        </p:spPr>
        <p:txBody>
          <a:bodyPr/>
          <a:lstStyle>
            <a:lvl1pPr marL="0" indent="0" algn="r" eaLnBrk="1" latinLnBrk="0" hangingPunct="1">
              <a:buNone/>
              <a:defRPr kumimoji="0" lang="fr-FR" sz="1400"/>
            </a:lvl1pPr>
            <a:lvl2pPr marL="457200" indent="0" algn="ctr" eaLnBrk="1" latinLnBrk="0" hangingPunct="1">
              <a:buNone/>
            </a:lvl2pPr>
            <a:lvl3pPr marL="914400" indent="0" algn="ctr" eaLnBrk="1" latinLnBrk="0" hangingPunct="1">
              <a:buNone/>
            </a:lvl3pPr>
            <a:lvl4pPr marL="1371600" indent="0" algn="ctr" eaLnBrk="1" latinLnBrk="0" hangingPunct="1">
              <a:buNone/>
            </a:lvl4pPr>
            <a:lvl5pPr marL="1828800" indent="0" algn="ctr" eaLnBrk="1" latinLnBrk="0" hangingPunct="1">
              <a:buNone/>
            </a:lvl5pPr>
            <a:lvl6pPr marL="2286000" indent="0" algn="ctr" eaLnBrk="1" latinLnBrk="0" hangingPunct="1">
              <a:buNone/>
            </a:lvl6pPr>
            <a:lvl7pPr marL="2743200" indent="0" algn="ctr" eaLnBrk="1" latinLnBrk="0" hangingPunct="1">
              <a:buNone/>
            </a:lvl7pPr>
            <a:lvl8pPr marL="3200400" indent="0" algn="ctr" eaLnBrk="1" latinLnBrk="0" hangingPunct="1">
              <a:buNone/>
            </a:lvl8pPr>
            <a:lvl9pPr marL="3657600" indent="0" algn="ctr" eaLnBrk="1" latinLnBrk="0" hangingPunct="1">
              <a:buNone/>
            </a:lvl9pPr>
            <a:extLst/>
          </a:lstStyle>
          <a:p>
            <a:pPr eaLnBrk="1" latinLnBrk="0" hangingPunct="1"/>
            <a:r>
              <a:rPr lang="fr-FR" smtClean="0"/>
              <a:t>Cliquez pour modifier le style des sous-titres du masque</a:t>
            </a:r>
            <a:endParaRPr/>
          </a:p>
        </p:txBody>
      </p:sp>
      <p:grpSp>
        <p:nvGrpSpPr>
          <p:cNvPr id="16" name="Group 23"/>
          <p:cNvGrpSpPr/>
          <p:nvPr/>
        </p:nvGrpSpPr>
        <p:grpSpPr>
          <a:xfrm>
            <a:off x="14990" y="1976657"/>
            <a:ext cx="2042410" cy="533400"/>
            <a:chOff x="0" y="2000250"/>
            <a:chExt cx="3733800" cy="533400"/>
          </a:xfrm>
        </p:grpSpPr>
        <p:sp>
          <p:nvSpPr>
            <p:cNvPr id="30" name="Rectangle 14"/>
            <p:cNvSpPr/>
            <p:nvPr/>
          </p:nvSpPr>
          <p:spPr>
            <a:xfrm>
              <a:off x="0" y="2381250"/>
              <a:ext cx="3733800" cy="76200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fr-FR"/>
            </a:p>
          </p:txBody>
        </p:sp>
        <p:sp>
          <p:nvSpPr>
            <p:cNvPr id="7" name="Rectangle 14"/>
            <p:cNvSpPr/>
            <p:nvPr/>
          </p:nvSpPr>
          <p:spPr>
            <a:xfrm>
              <a:off x="0" y="2305050"/>
              <a:ext cx="3733800" cy="76200"/>
            </a:xfrm>
            <a:prstGeom prst="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fr-FR"/>
            </a:p>
          </p:txBody>
        </p:sp>
        <p:sp>
          <p:nvSpPr>
            <p:cNvPr id="21" name="Rectangle 14"/>
            <p:cNvSpPr/>
            <p:nvPr/>
          </p:nvSpPr>
          <p:spPr>
            <a:xfrm>
              <a:off x="0" y="2228850"/>
              <a:ext cx="3733800" cy="76200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fr-FR"/>
            </a:p>
          </p:txBody>
        </p:sp>
        <p:sp>
          <p:nvSpPr>
            <p:cNvPr id="8" name="Rectangle 14"/>
            <p:cNvSpPr/>
            <p:nvPr/>
          </p:nvSpPr>
          <p:spPr>
            <a:xfrm>
              <a:off x="0" y="2152650"/>
              <a:ext cx="3733800" cy="76200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fr-FR"/>
            </a:p>
          </p:txBody>
        </p:sp>
        <p:sp>
          <p:nvSpPr>
            <p:cNvPr id="6" name="Rectangle 14"/>
            <p:cNvSpPr/>
            <p:nvPr/>
          </p:nvSpPr>
          <p:spPr>
            <a:xfrm>
              <a:off x="0" y="2076450"/>
              <a:ext cx="3733800" cy="762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fr-FR"/>
            </a:p>
          </p:txBody>
        </p:sp>
        <p:sp>
          <p:nvSpPr>
            <p:cNvPr id="20" name="Rectangle 14"/>
            <p:cNvSpPr/>
            <p:nvPr/>
          </p:nvSpPr>
          <p:spPr>
            <a:xfrm>
              <a:off x="0" y="2000250"/>
              <a:ext cx="373380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fr-FR"/>
            </a:p>
          </p:txBody>
        </p:sp>
        <p:sp>
          <p:nvSpPr>
            <p:cNvPr id="13" name="Rectangle 14"/>
            <p:cNvSpPr/>
            <p:nvPr/>
          </p:nvSpPr>
          <p:spPr>
            <a:xfrm>
              <a:off x="0" y="2457450"/>
              <a:ext cx="373380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fr-FR"/>
            </a:p>
          </p:txBody>
        </p:sp>
      </p:grpSp>
      <p:grpSp>
        <p:nvGrpSpPr>
          <p:cNvPr id="29" name="Group 35"/>
          <p:cNvGrpSpPr/>
          <p:nvPr/>
        </p:nvGrpSpPr>
        <p:grpSpPr>
          <a:xfrm>
            <a:off x="8584055" y="1976657"/>
            <a:ext cx="552450" cy="542925"/>
            <a:chOff x="8667750" y="2000250"/>
            <a:chExt cx="476250" cy="542925"/>
          </a:xfrm>
        </p:grpSpPr>
        <p:sp>
          <p:nvSpPr>
            <p:cNvPr id="26" name="Rectangle 14"/>
            <p:cNvSpPr/>
            <p:nvPr/>
          </p:nvSpPr>
          <p:spPr>
            <a:xfrm>
              <a:off x="8667750" y="2381250"/>
              <a:ext cx="476250" cy="76200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fr-FR"/>
            </a:p>
          </p:txBody>
        </p:sp>
        <p:sp>
          <p:nvSpPr>
            <p:cNvPr id="22" name="Rectangle 14"/>
            <p:cNvSpPr/>
            <p:nvPr/>
          </p:nvSpPr>
          <p:spPr>
            <a:xfrm>
              <a:off x="8667750" y="2305050"/>
              <a:ext cx="476250" cy="76200"/>
            </a:xfrm>
            <a:prstGeom prst="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fr-FR"/>
            </a:p>
          </p:txBody>
        </p:sp>
        <p:sp>
          <p:nvSpPr>
            <p:cNvPr id="17" name="Rectangle 14"/>
            <p:cNvSpPr/>
            <p:nvPr/>
          </p:nvSpPr>
          <p:spPr>
            <a:xfrm>
              <a:off x="8667750" y="2228850"/>
              <a:ext cx="476250" cy="76200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fr-FR"/>
            </a:p>
          </p:txBody>
        </p:sp>
        <p:sp>
          <p:nvSpPr>
            <p:cNvPr id="28" name="Rectangle 14"/>
            <p:cNvSpPr/>
            <p:nvPr/>
          </p:nvSpPr>
          <p:spPr>
            <a:xfrm>
              <a:off x="8667750" y="2152650"/>
              <a:ext cx="476250" cy="76200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fr-FR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8667750" y="2076450"/>
              <a:ext cx="476250" cy="762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fr-FR"/>
            </a:p>
          </p:txBody>
        </p:sp>
        <p:sp>
          <p:nvSpPr>
            <p:cNvPr id="18" name="Rectangle 14"/>
            <p:cNvSpPr/>
            <p:nvPr/>
          </p:nvSpPr>
          <p:spPr>
            <a:xfrm>
              <a:off x="8667750" y="2000250"/>
              <a:ext cx="47625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fr-FR"/>
            </a:p>
          </p:txBody>
        </p:sp>
        <p:sp>
          <p:nvSpPr>
            <p:cNvPr id="9" name="Rectangle 14"/>
            <p:cNvSpPr/>
            <p:nvPr/>
          </p:nvSpPr>
          <p:spPr>
            <a:xfrm>
              <a:off x="8667750" y="2466975"/>
              <a:ext cx="47625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fr-FR"/>
            </a:p>
          </p:txBody>
        </p:sp>
      </p:grpSp>
      <p:sp>
        <p:nvSpPr>
          <p:cNvPr id="24" name="Oval 28"/>
          <p:cNvSpPr/>
          <p:nvPr userDrawn="1"/>
        </p:nvSpPr>
        <p:spPr>
          <a:xfrm>
            <a:off x="8572500" y="6038850"/>
            <a:ext cx="152400" cy="152400"/>
          </a:xfrm>
          <a:prstGeom prst="ellipse">
            <a:avLst/>
          </a:prstGeom>
          <a:effectLst/>
        </p:spPr>
        <p:style>
          <a:lnRef idx="1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fr-FR"/>
          </a:p>
        </p:txBody>
      </p:sp>
      <p:sp>
        <p:nvSpPr>
          <p:cNvPr id="23" name="Oval 28"/>
          <p:cNvSpPr/>
          <p:nvPr userDrawn="1"/>
        </p:nvSpPr>
        <p:spPr>
          <a:xfrm>
            <a:off x="8572500" y="6324600"/>
            <a:ext cx="152400" cy="152400"/>
          </a:xfrm>
          <a:prstGeom prst="ellipse">
            <a:avLst/>
          </a:prstGeom>
          <a:effectLst/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fr-FR"/>
          </a:p>
        </p:txBody>
      </p:sp>
      <p:sp>
        <p:nvSpPr>
          <p:cNvPr id="5" name="Oval 28"/>
          <p:cNvSpPr/>
          <p:nvPr userDrawn="1"/>
        </p:nvSpPr>
        <p:spPr>
          <a:xfrm>
            <a:off x="8572500" y="5476875"/>
            <a:ext cx="152400" cy="152400"/>
          </a:xfrm>
          <a:prstGeom prst="ellipse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fr-FR"/>
          </a:p>
        </p:txBody>
      </p:sp>
      <p:sp>
        <p:nvSpPr>
          <p:cNvPr id="14" name="Oval 28"/>
          <p:cNvSpPr/>
          <p:nvPr userDrawn="1"/>
        </p:nvSpPr>
        <p:spPr>
          <a:xfrm>
            <a:off x="8572500" y="5753100"/>
            <a:ext cx="152400" cy="152400"/>
          </a:xfrm>
          <a:prstGeom prst="ellipse">
            <a:avLst/>
          </a:prstGeom>
          <a:effectLst/>
        </p:spPr>
        <p:style>
          <a:lnRef idx="1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fr-FR"/>
          </a:p>
        </p:txBody>
      </p:sp>
      <p:sp>
        <p:nvSpPr>
          <p:cNvPr id="19" name="Rectangle 3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extLst/>
          </a:lstStyle>
          <a:p>
            <a:pPr algn="r"/>
            <a:fld id="{A178ED91-221D-42C5-989E-59D2271FC422}" type="datetime1">
              <a:rPr kumimoji="0" lang="fr-FR" sz="1100" smtClean="0"/>
              <a:pPr algn="r"/>
              <a:t>05/10/2020</a:t>
            </a:fld>
            <a:endParaRPr kumimoji="0" lang="fr-FR"/>
          </a:p>
        </p:txBody>
      </p:sp>
      <p:sp>
        <p:nvSpPr>
          <p:cNvPr id="25" name="Rectangle 35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extLst/>
          </a:lstStyle>
          <a:p>
            <a:fld id="{169B2101-2E9F-420A-91A3-890890D84497}" type="slidenum">
              <a:rPr kumimoji="0" lang="fr-FR" sz="1200"/>
              <a:pPr/>
              <a:t>‹N°›</a:t>
            </a:fld>
            <a:endParaRPr kumimoji="0" lang="fr-FR"/>
          </a:p>
        </p:txBody>
      </p:sp>
      <p:sp>
        <p:nvSpPr>
          <p:cNvPr id="31" name="Rectangle 36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extLst/>
          </a:lstStyle>
          <a:p>
            <a:endParaRPr kumimoji="0" lang="fr-FR"/>
          </a:p>
        </p:txBody>
      </p:sp>
      <p:sp>
        <p:nvSpPr>
          <p:cNvPr id="33" name="Rectangle 32"/>
          <p:cNvSpPr>
            <a:spLocks noGrp="1"/>
          </p:cNvSpPr>
          <p:nvPr>
            <p:ph type="title" hasCustomPrompt="1"/>
          </p:nvPr>
        </p:nvSpPr>
        <p:spPr>
          <a:xfrm>
            <a:off x="2057400" y="281352"/>
            <a:ext cx="6509239" cy="3886200"/>
          </a:xfrm>
          <a:scene3d>
            <a:camera prst="orthographicFront"/>
            <a:lightRig rig="threePt" dir="t"/>
          </a:scene3d>
          <a:sp3d/>
        </p:spPr>
        <p:txBody>
          <a:bodyPr vert="horz" anchor="ctr">
            <a:normAutofit/>
          </a:bodyPr>
          <a:lstStyle>
            <a:lvl1pPr algn="ctr" eaLnBrk="1" latinLnBrk="0" hangingPunct="1">
              <a:lnSpc>
                <a:spcPct val="100000"/>
              </a:lnSpc>
              <a:defRPr kumimoji="0" lang="fr-FR" sz="7200" b="1" i="0" u="none" strike="noStrike" kern="0" cap="none" spc="0" normalizeH="0" baseline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chemeClr val="accent6">
                        <a:shade val="80000"/>
                      </a:schemeClr>
                    </a:gs>
                    <a:gs pos="45000">
                      <a:schemeClr val="accent6">
                        <a:shade val="100000"/>
                      </a:scheme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kumimoji="0" lang="fr-FR"/>
              <a:t>Afficher le titre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3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/>
          </a:p>
        </p:txBody>
      </p:sp>
      <p:sp>
        <p:nvSpPr>
          <p:cNvPr id="12" name="Rectangle 10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extLst/>
          </a:lstStyle>
          <a:p>
            <a:pPr algn="r"/>
            <a:fld id="{6751D934-24F5-436C-ACF8-70130457BC68}" type="datetime1">
              <a:rPr kumimoji="0" lang="fr-FR" sz="1100" smtClean="0"/>
              <a:pPr algn="r"/>
              <a:t>05/10/2020</a:t>
            </a:fld>
            <a:endParaRPr kumimoji="0" lang="fr-FR"/>
          </a:p>
        </p:txBody>
      </p:sp>
      <p:sp>
        <p:nvSpPr>
          <p:cNvPr id="27" name="Rectangle 1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extLst/>
          </a:lstStyle>
          <a:p>
            <a:fld id="{169B2101-2E9F-420A-91A3-890890D84497}" type="slidenum">
              <a:rPr kumimoji="0" lang="fr-FR" sz="1200"/>
              <a:pPr/>
              <a:t>‹N°›</a:t>
            </a:fld>
            <a:endParaRPr kumimoji="0" lang="fr-FR"/>
          </a:p>
        </p:txBody>
      </p:sp>
      <p:sp>
        <p:nvSpPr>
          <p:cNvPr id="4" name="Rectangle 12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extLst/>
          </a:lstStyle>
          <a:p>
            <a:endParaRPr kumimoji="0" lang="fr-FR"/>
          </a:p>
        </p:txBody>
      </p:sp>
      <p:sp>
        <p:nvSpPr>
          <p:cNvPr id="28" name="Rectangle 14"/>
          <p:cNvSpPr>
            <a:spLocks noGrp="1"/>
          </p:cNvSpPr>
          <p:nvPr>
            <p:ph type="title"/>
          </p:nvPr>
        </p:nvSpPr>
        <p:spPr/>
        <p:txBody>
          <a:bodyPr rtlCol="0" anchor="b"/>
          <a:lstStyle>
            <a:extLst/>
          </a:lstStyle>
          <a:p>
            <a:pPr eaLnBrk="1" latinLnBrk="0" hangingPunct="1"/>
            <a:r>
              <a:rPr lang="fr-FR" smtClean="0"/>
              <a:t>Cliquez pour modifier le style du titre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extLst/>
          </a:lstStyle>
          <a:p>
            <a:pPr algn="r"/>
            <a:fld id="{A5920421-ACC0-4876-8638-83B11086B26C}" type="datetime1">
              <a:rPr kumimoji="0" lang="fr-FR" sz="1100" smtClean="0"/>
              <a:pPr algn="r"/>
              <a:t>05/10/2020</a:t>
            </a:fld>
            <a:endParaRPr kumimoji="0" lang="fr-FR"/>
          </a:p>
        </p:txBody>
      </p:sp>
      <p:sp>
        <p:nvSpPr>
          <p:cNvPr id="26" name="Rectangl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extLst/>
          </a:lstStyle>
          <a:p>
            <a:endParaRPr kumimoji="0" lang="fr-FR"/>
          </a:p>
        </p:txBody>
      </p:sp>
      <p:sp>
        <p:nvSpPr>
          <p:cNvPr id="12" name="Rectangl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extLst/>
          </a:lstStyle>
          <a:p>
            <a:fld id="{169B2101-2E9F-420A-91A3-890890D84497}" type="slidenum">
              <a:rPr kumimoji="0" lang="fr-FR" sz="1200"/>
              <a:pPr/>
              <a:t>‹N°›</a:t>
            </a:fld>
            <a:endParaRPr kumimoji="0" lang="fr-FR"/>
          </a:p>
        </p:txBody>
      </p:sp>
      <p:sp>
        <p:nvSpPr>
          <p:cNvPr id="27" name="Rectangle 6"/>
          <p:cNvSpPr>
            <a:spLocks noGrp="1"/>
          </p:cNvSpPr>
          <p:nvPr>
            <p:ph type="title" hasCustomPrompt="1"/>
          </p:nvPr>
        </p:nvSpPr>
        <p:spPr>
          <a:xfrm>
            <a:off x="228600" y="1676400"/>
            <a:ext cx="8229600" cy="1143000"/>
          </a:xfrm>
        </p:spPr>
        <p:txBody>
          <a:bodyPr rtlCol="0" anchor="ctr">
            <a:normAutofit/>
          </a:bodyPr>
          <a:lstStyle>
            <a:lvl1pPr eaLnBrk="1" latinLnBrk="0" hangingPunct="1">
              <a:defRPr kumimoji="0" lang="fr-FR" sz="4800" b="1" i="0" u="none" strike="noStrike" kern="0" cap="none" spc="0" normalizeH="0" baseline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rgbClr val="FA8D3D">
                        <a:shade val="80000"/>
                      </a:srgbClr>
                    </a:gs>
                    <a:gs pos="45000">
                      <a:srgbClr val="FA8D3D">
                        <a:shade val="100000"/>
                      </a:srgb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uLnTx/>
                <a:uFillTx/>
                <a:latin typeface="Trebuchet MS"/>
                <a:ea typeface="+mj-ea"/>
                <a:cs typeface="+mj-cs"/>
              </a:defRPr>
            </a:lvl1pPr>
            <a:extLst/>
          </a:lstStyle>
          <a:p>
            <a:r>
              <a:rPr kumimoji="0" lang="fr-FR"/>
              <a:t>Cliquez pour ajouter un titre de section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estion/réponse simpl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3"/>
          <p:cNvSpPr>
            <a:spLocks noGrp="1"/>
          </p:cNvSpPr>
          <p:nvPr>
            <p:ph type="dt" sz="half" idx="10"/>
          </p:nvPr>
        </p:nvSpPr>
        <p:spPr/>
        <p:txBody>
          <a:bodyPr vert="horz"/>
          <a:lstStyle>
            <a:lvl1pPr algn="r" eaLnBrk="1" latinLnBrk="0" hangingPunct="1">
              <a:defRPr kumimoji="0" lang="fr-FR"/>
            </a:lvl1pPr>
            <a:extLst/>
          </a:lstStyle>
          <a:p>
            <a:fld id="{E33FCEFA-D19D-41D3-899F-E6264B3AE3EF}" type="datetime1">
              <a:rPr kumimoji="0" lang="fr-FR" smtClean="0"/>
              <a:pPr/>
              <a:t>05/10/2020</a:t>
            </a:fld>
            <a:endParaRPr kumimoji="0" lang="fr-FR"/>
          </a:p>
        </p:txBody>
      </p:sp>
      <p:sp>
        <p:nvSpPr>
          <p:cNvPr id="22" name="Rectangle 4"/>
          <p:cNvSpPr>
            <a:spLocks noGrp="1"/>
          </p:cNvSpPr>
          <p:nvPr>
            <p:ph type="ftr" sz="quarter" idx="11"/>
          </p:nvPr>
        </p:nvSpPr>
        <p:spPr/>
        <p:txBody>
          <a:bodyPr vert="horz"/>
          <a:lstStyle>
            <a:extLst/>
          </a:lstStyle>
          <a:p>
            <a:endParaRPr kumimoji="0" lang="fr-FR"/>
          </a:p>
        </p:txBody>
      </p:sp>
      <p:sp>
        <p:nvSpPr>
          <p:cNvPr id="31" name="Rectangle 5"/>
          <p:cNvSpPr>
            <a:spLocks noGrp="1"/>
          </p:cNvSpPr>
          <p:nvPr>
            <p:ph type="sldNum" sz="quarter" idx="12"/>
          </p:nvPr>
        </p:nvSpPr>
        <p:spPr/>
        <p:txBody>
          <a:bodyPr vert="horz"/>
          <a:lstStyle>
            <a:extLst/>
          </a:lstStyle>
          <a:p>
            <a:fld id="{C75B88FA-3392-4D65-A457-DB2A9953195B}" type="slidenum">
              <a:rPr/>
              <a:pPr/>
              <a:t>‹N°›</a:t>
            </a:fld>
            <a:endParaRPr kumimoji="0" lang="fr-FR"/>
          </a:p>
        </p:txBody>
      </p:sp>
      <p:sp>
        <p:nvSpPr>
          <p:cNvPr id="4" name="Rectangle 8"/>
          <p:cNvSpPr>
            <a:spLocks noGrp="1"/>
          </p:cNvSpPr>
          <p:nvPr>
            <p:ph type="title" hasCustomPrompt="1"/>
          </p:nvPr>
        </p:nvSpPr>
        <p:spPr>
          <a:xfrm>
            <a:off x="228600" y="457200"/>
            <a:ext cx="8229600" cy="1143000"/>
          </a:xfrm>
        </p:spPr>
        <p:txBody>
          <a:bodyPr rtlCol="0" anchor="ctr"/>
          <a:lstStyle>
            <a:lvl1pPr algn="l" eaLnBrk="1" latinLnBrk="0" hangingPunct="1">
              <a:defRPr kumimoji="0" lang="fr-FR" i="1">
                <a:solidFill>
                  <a:schemeClr val="tx1">
                    <a:shade val="75000"/>
                  </a:schemeClr>
                </a:solidFill>
              </a:defRPr>
            </a:lvl1pPr>
            <a:extLst/>
          </a:lstStyle>
          <a:p>
            <a:r>
              <a:rPr kumimoji="0" lang="fr-FR"/>
              <a:t>Cliquez pour ajouter une question</a:t>
            </a:r>
          </a:p>
        </p:txBody>
      </p:sp>
      <p:sp>
        <p:nvSpPr>
          <p:cNvPr id="13" name="Rectangle 13"/>
          <p:cNvSpPr>
            <a:spLocks noGrp="1"/>
          </p:cNvSpPr>
          <p:nvPr>
            <p:ph type="body" sz="quarter" idx="14" hasCustomPrompt="1"/>
          </p:nvPr>
        </p:nvSpPr>
        <p:spPr>
          <a:xfrm>
            <a:off x="228600" y="1676400"/>
            <a:ext cx="8229600" cy="1143000"/>
          </a:xfrm>
        </p:spPr>
        <p:txBody>
          <a:bodyPr rtlCol="0" anchor="ctr"/>
          <a:lstStyle>
            <a:lvl1pPr algn="ctr" eaLnBrk="1" latinLnBrk="0" hangingPunct="1">
              <a:buFontTx/>
              <a:buNone/>
              <a:defRPr kumimoji="0" lang="fr-FR" sz="4800" b="1" i="0" u="none" strike="noStrike" kern="0" cap="none" spc="0" normalizeH="0" baseline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chemeClr val="accent6">
                        <a:shade val="80000"/>
                      </a:schemeClr>
                    </a:gs>
                    <a:gs pos="45000">
                      <a:schemeClr val="accent6">
                        <a:shade val="100000"/>
                      </a:scheme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defRPr>
            </a:lvl1pPr>
            <a:extLst/>
          </a:lstStyle>
          <a:p>
            <a:pPr lvl="0"/>
            <a:r>
              <a:rPr kumimoji="0" lang="fr-FR"/>
              <a:t>Cliquez pour ajouter une réponse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3" grpId="0" build="p">
        <p:tmplLst>
          <p:tmpl lvl="1">
            <p:tnLst>
              <p:par>
                <p:cTn presetID="45" presetClass="entr" presetSubtype="0" fill="hold" nodeType="after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13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1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 fmla="#ppt_w*sin(2.5*pi*$)">
                          <p:val>
                            <p:fltVal val="0"/>
                          </p:val>
                        </p:tav>
                        <p:tav tm="100000">
                          <p:val>
                            <p:fltVal val="1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1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estion/réponse détaillé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3"/>
          <p:cNvSpPr>
            <a:spLocks noGrp="1"/>
          </p:cNvSpPr>
          <p:nvPr>
            <p:ph type="dt" sz="half" idx="10"/>
          </p:nvPr>
        </p:nvSpPr>
        <p:spPr/>
        <p:txBody>
          <a:bodyPr vert="horz"/>
          <a:lstStyle>
            <a:lvl1pPr algn="r" eaLnBrk="1" latinLnBrk="0" hangingPunct="1">
              <a:defRPr kumimoji="0" lang="fr-FR"/>
            </a:lvl1pPr>
            <a:extLst/>
          </a:lstStyle>
          <a:p>
            <a:fld id="{1134F7DD-7997-404D-8CF7-441017829230}" type="datetime1">
              <a:rPr kumimoji="0" lang="fr-FR" smtClean="0"/>
              <a:pPr/>
              <a:t>05/10/2020</a:t>
            </a:fld>
            <a:endParaRPr kumimoji="0" lang="fr-FR"/>
          </a:p>
        </p:txBody>
      </p:sp>
      <p:sp>
        <p:nvSpPr>
          <p:cNvPr id="28" name="Rectangle 4"/>
          <p:cNvSpPr>
            <a:spLocks noGrp="1"/>
          </p:cNvSpPr>
          <p:nvPr>
            <p:ph type="ftr" sz="quarter" idx="11"/>
          </p:nvPr>
        </p:nvSpPr>
        <p:spPr/>
        <p:txBody>
          <a:bodyPr vert="horz"/>
          <a:lstStyle>
            <a:extLst/>
          </a:lstStyle>
          <a:p>
            <a:endParaRPr kumimoji="0" lang="fr-FR"/>
          </a:p>
        </p:txBody>
      </p:sp>
      <p:sp>
        <p:nvSpPr>
          <p:cNvPr id="10" name="Rectangle 5"/>
          <p:cNvSpPr>
            <a:spLocks noGrp="1"/>
          </p:cNvSpPr>
          <p:nvPr>
            <p:ph type="sldNum" sz="quarter" idx="12"/>
          </p:nvPr>
        </p:nvSpPr>
        <p:spPr/>
        <p:txBody>
          <a:bodyPr vert="horz"/>
          <a:lstStyle>
            <a:extLst/>
          </a:lstStyle>
          <a:p>
            <a:fld id="{C75B88FA-3392-4D65-A457-DB2A9953195B}" type="slidenum">
              <a:rPr/>
              <a:pPr/>
              <a:t>‹N°›</a:t>
            </a:fld>
            <a:endParaRPr kumimoji="0" lang="fr-FR"/>
          </a:p>
        </p:txBody>
      </p:sp>
      <p:sp>
        <p:nvSpPr>
          <p:cNvPr id="31" name="Rectangle 8"/>
          <p:cNvSpPr>
            <a:spLocks noGrp="1"/>
          </p:cNvSpPr>
          <p:nvPr>
            <p:ph type="title" hasCustomPrompt="1"/>
          </p:nvPr>
        </p:nvSpPr>
        <p:spPr>
          <a:xfrm>
            <a:off x="228600" y="457200"/>
            <a:ext cx="8229600" cy="1143000"/>
          </a:xfrm>
        </p:spPr>
        <p:txBody>
          <a:bodyPr rtlCol="0" anchor="ctr"/>
          <a:lstStyle>
            <a:lvl1pPr algn="l" eaLnBrk="1" latinLnBrk="0" hangingPunct="1">
              <a:defRPr kumimoji="0" lang="fr-FR" i="1">
                <a:solidFill>
                  <a:schemeClr val="tx1">
                    <a:shade val="75000"/>
                  </a:schemeClr>
                </a:solidFill>
              </a:defRPr>
            </a:lvl1pPr>
            <a:extLst/>
          </a:lstStyle>
          <a:p>
            <a:r>
              <a:rPr kumimoji="0" lang="fr-FR"/>
              <a:t>Cliquez pour ajouter une question</a:t>
            </a:r>
          </a:p>
        </p:txBody>
      </p:sp>
      <p:sp>
        <p:nvSpPr>
          <p:cNvPr id="25" name="Rectangle 13"/>
          <p:cNvSpPr>
            <a:spLocks noGrp="1"/>
          </p:cNvSpPr>
          <p:nvPr>
            <p:ph type="body" sz="quarter" idx="14" hasCustomPrompt="1"/>
          </p:nvPr>
        </p:nvSpPr>
        <p:spPr>
          <a:xfrm>
            <a:off x="228600" y="1676400"/>
            <a:ext cx="8229600" cy="1143000"/>
          </a:xfrm>
        </p:spPr>
        <p:txBody>
          <a:bodyPr rtlCol="0" anchor="ctr"/>
          <a:lstStyle>
            <a:lvl1pPr algn="ctr" eaLnBrk="1" latinLnBrk="0" hangingPunct="1">
              <a:buFontTx/>
              <a:buNone/>
              <a:defRPr kumimoji="0" lang="fr-FR" sz="4800" b="1" i="0" u="none" strike="noStrike" kern="0" cap="none" spc="0" normalizeH="0" baseline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chemeClr val="accent6">
                        <a:shade val="80000"/>
                      </a:schemeClr>
                    </a:gs>
                    <a:gs pos="45000">
                      <a:schemeClr val="accent6">
                        <a:shade val="100000"/>
                      </a:scheme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defRPr>
            </a:lvl1pPr>
            <a:extLst/>
          </a:lstStyle>
          <a:p>
            <a:pPr lvl="0"/>
            <a:r>
              <a:rPr kumimoji="0" lang="fr-FR"/>
              <a:t>Cliquez pour ajouter une réponse</a:t>
            </a:r>
          </a:p>
        </p:txBody>
      </p:sp>
      <p:sp>
        <p:nvSpPr>
          <p:cNvPr id="22" name="Rectangle 9"/>
          <p:cNvSpPr>
            <a:spLocks noGrp="1"/>
          </p:cNvSpPr>
          <p:nvPr>
            <p:ph type="body" sz="quarter" idx="15" hasCustomPrompt="1"/>
          </p:nvPr>
        </p:nvSpPr>
        <p:spPr>
          <a:xfrm>
            <a:off x="1828800" y="3124200"/>
            <a:ext cx="5105400" cy="1981200"/>
          </a:xfrm>
        </p:spPr>
        <p:txBody>
          <a:bodyPr vert="horz"/>
          <a:lstStyle>
            <a:lvl1pPr algn="ctr" eaLnBrk="1" latinLnBrk="0" hangingPunct="1">
              <a:buFontTx/>
              <a:buNone/>
              <a:defRPr kumimoji="0" lang="fr-FR" i="1" baseline="0"/>
            </a:lvl1pPr>
            <a:extLst/>
          </a:lstStyle>
          <a:p>
            <a:pPr lvl="0"/>
            <a:r>
              <a:rPr kumimoji="0" lang="fr-FR"/>
              <a:t>Cliquez pour ajouter des détails à la réponse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25" grpId="0" build="p">
        <p:tmplLst>
          <p:tmpl lvl="1">
            <p:tnLst>
              <p:par>
                <p:cTn presetID="45" presetClass="entr" presetSubtype="0" fill="hold" nodeType="after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25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25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 fmla="#ppt_w*sin(2.5*pi*$)">
                          <p:val>
                            <p:fltVal val="0"/>
                          </p:val>
                        </p:tav>
                        <p:tav tm="100000">
                          <p:val>
                            <p:fltVal val="1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25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22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22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estion vrai ou faux (réponse : Vrai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3"/>
          <p:cNvSpPr>
            <a:spLocks noGrp="1"/>
          </p:cNvSpPr>
          <p:nvPr>
            <p:ph type="dt" sz="half" idx="10"/>
          </p:nvPr>
        </p:nvSpPr>
        <p:spPr/>
        <p:txBody>
          <a:bodyPr vert="horz"/>
          <a:lstStyle>
            <a:lvl1pPr algn="r" eaLnBrk="1" latinLnBrk="0" hangingPunct="1">
              <a:defRPr kumimoji="0" lang="fr-FR"/>
            </a:lvl1pPr>
            <a:extLst/>
          </a:lstStyle>
          <a:p>
            <a:fld id="{180EF09A-2D49-40ED-96AD-C6878915F5CF}" type="datetime1">
              <a:rPr kumimoji="0" lang="fr-FR" smtClean="0"/>
              <a:pPr/>
              <a:t>05/10/2020</a:t>
            </a:fld>
            <a:endParaRPr kumimoji="0" lang="fr-FR"/>
          </a:p>
        </p:txBody>
      </p:sp>
      <p:sp>
        <p:nvSpPr>
          <p:cNvPr id="11" name="Rectangle 4"/>
          <p:cNvSpPr>
            <a:spLocks noGrp="1"/>
          </p:cNvSpPr>
          <p:nvPr>
            <p:ph type="ftr" sz="quarter" idx="11"/>
          </p:nvPr>
        </p:nvSpPr>
        <p:spPr/>
        <p:txBody>
          <a:bodyPr vert="horz"/>
          <a:lstStyle>
            <a:extLst/>
          </a:lstStyle>
          <a:p>
            <a:endParaRPr kumimoji="0" lang="fr-FR"/>
          </a:p>
        </p:txBody>
      </p:sp>
      <p:sp>
        <p:nvSpPr>
          <p:cNvPr id="10" name="Rectangle 5"/>
          <p:cNvSpPr>
            <a:spLocks noGrp="1"/>
          </p:cNvSpPr>
          <p:nvPr>
            <p:ph type="sldNum" sz="quarter" idx="12"/>
          </p:nvPr>
        </p:nvSpPr>
        <p:spPr/>
        <p:txBody>
          <a:bodyPr vert="horz"/>
          <a:lstStyle>
            <a:extLst/>
          </a:lstStyle>
          <a:p>
            <a:fld id="{C75B88FA-3392-4D65-A457-DB2A9953195B}" type="slidenum">
              <a:rPr/>
              <a:pPr/>
              <a:t>‹N°›</a:t>
            </a:fld>
            <a:endParaRPr kumimoji="0" lang="fr-FR"/>
          </a:p>
        </p:txBody>
      </p:sp>
      <p:sp>
        <p:nvSpPr>
          <p:cNvPr id="27" name="Question"/>
          <p:cNvSpPr>
            <a:spLocks noGrp="1"/>
          </p:cNvSpPr>
          <p:nvPr>
            <p:ph type="title" hasCustomPrompt="1"/>
          </p:nvPr>
        </p:nvSpPr>
        <p:spPr>
          <a:xfrm>
            <a:off x="228600" y="457200"/>
            <a:ext cx="8229600" cy="1143000"/>
          </a:xfrm>
        </p:spPr>
        <p:txBody>
          <a:bodyPr rtlCol="0" anchor="ctr"/>
          <a:lstStyle>
            <a:lvl1pPr algn="l" eaLnBrk="1" latinLnBrk="0" hangingPunct="1">
              <a:defRPr kumimoji="0" lang="fr-FR" i="1">
                <a:solidFill>
                  <a:schemeClr val="tx1">
                    <a:shade val="75000"/>
                  </a:schemeClr>
                </a:solidFill>
              </a:defRPr>
            </a:lvl1pPr>
            <a:extLst/>
          </a:lstStyle>
          <a:p>
            <a:r>
              <a:rPr kumimoji="0" lang="fr-FR"/>
              <a:t>Cliquez pour ajouter une question</a:t>
            </a:r>
          </a:p>
        </p:txBody>
      </p:sp>
      <p:sp>
        <p:nvSpPr>
          <p:cNvPr id="8" name="Answer Base"/>
          <p:cNvSpPr txBox="1"/>
          <p:nvPr userDrawn="1"/>
        </p:nvSpPr>
        <p:spPr>
          <a:xfrm>
            <a:off x="182880" y="1676400"/>
            <a:ext cx="8321040" cy="1828800"/>
          </a:xfrm>
          <a:prstGeom prst="rect">
            <a:avLst/>
          </a:prstGeom>
          <a:noFill/>
        </p:spPr>
        <p:txBody>
          <a:bodyPr wrap="square">
            <a:noAutofit/>
          </a:bodyPr>
          <a:lstStyle>
            <a:extLst/>
          </a:lstStyle>
          <a:p>
            <a:pPr marL="0" indent="0" algn="ctr" latinLnBrk="0">
              <a:spcBef>
                <a:spcPct val="20000"/>
              </a:spcBef>
              <a:buNone/>
            </a:pPr>
            <a:r>
              <a:rPr kumimoji="0" lang="fr-FR" sz="7200">
                <a:solidFill>
                  <a:schemeClr val="tx1">
                    <a:alpha val="40000"/>
                  </a:schemeClr>
                </a:solidFill>
              </a:rPr>
              <a:t>VRAI</a:t>
            </a:r>
            <a:r>
              <a:rPr kumimoji="0" lang="fr-FR" sz="7200" baseline="0">
                <a:solidFill>
                  <a:schemeClr val="tx1">
                    <a:alpha val="40000"/>
                  </a:schemeClr>
                </a:solidFill>
              </a:rPr>
              <a:t> </a:t>
            </a:r>
            <a:r>
              <a:rPr kumimoji="0" lang="fr-FR" sz="7200">
                <a:solidFill>
                  <a:schemeClr val="tx1">
                    <a:alpha val="40000"/>
                  </a:schemeClr>
                </a:solidFill>
              </a:rPr>
              <a:t>ou FAUX ?</a:t>
            </a:r>
          </a:p>
        </p:txBody>
      </p:sp>
      <p:sp>
        <p:nvSpPr>
          <p:cNvPr id="7" name="Answer"/>
          <p:cNvSpPr/>
          <p:nvPr userDrawn="1"/>
        </p:nvSpPr>
        <p:spPr>
          <a:xfrm>
            <a:off x="182880" y="1676400"/>
            <a:ext cx="8321040" cy="1200329"/>
          </a:xfrm>
          <a:prstGeom prst="rect">
            <a:avLst/>
          </a:prstGeom>
        </p:spPr>
        <p:txBody>
          <a:bodyPr wrap="square">
            <a:spAutoFit/>
          </a:bodyPr>
          <a:lstStyle>
            <a:extLst/>
          </a:lstStyle>
          <a:p>
            <a:pPr indent="0" algn="ctr" latinLnBrk="0">
              <a:spcBef>
                <a:spcPct val="20000"/>
              </a:spcBef>
              <a:buNone/>
            </a:pPr>
            <a:r>
              <a:rPr kumimoji="0" lang="fr-FR" sz="720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rgbClr val="FA8D3D">
                        <a:shade val="80000"/>
                      </a:srgbClr>
                    </a:gs>
                    <a:gs pos="45000">
                      <a:srgbClr val="FA8D3D">
                        <a:shade val="100000"/>
                      </a:srgb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ea typeface="+mn-ea"/>
                <a:cs typeface="+mn-cs"/>
              </a:rPr>
              <a:t>VRAI </a:t>
            </a:r>
            <a:r>
              <a:rPr kumimoji="0" lang="fr-FR" sz="7200">
                <a:solidFill>
                  <a:prstClr val="white">
                    <a:alpha val="40000"/>
                  </a:prstClr>
                </a:solidFill>
                <a:ea typeface="+mn-ea"/>
                <a:cs typeface="+mn-cs"/>
              </a:rPr>
              <a:t>ou FAUX ?</a:t>
            </a:r>
            <a:endParaRPr kumimoji="0"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3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7" grpId="0"/>
    </p:bld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estion vrai ou faux (réponse : Faux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"/>
          <p:cNvSpPr>
            <a:spLocks noGrp="1"/>
          </p:cNvSpPr>
          <p:nvPr>
            <p:ph type="dt" sz="half" idx="10"/>
          </p:nvPr>
        </p:nvSpPr>
        <p:spPr/>
        <p:txBody>
          <a:bodyPr vert="horz"/>
          <a:lstStyle>
            <a:lvl1pPr algn="r" eaLnBrk="1" latinLnBrk="0" hangingPunct="1">
              <a:defRPr kumimoji="0" lang="fr-FR"/>
            </a:lvl1pPr>
            <a:extLst/>
          </a:lstStyle>
          <a:p>
            <a:fld id="{62D266AD-6DDA-450A-9CAC-79BD32D8A656}" type="datetime1">
              <a:rPr kumimoji="0" lang="fr-FR" smtClean="0"/>
              <a:pPr/>
              <a:t>05/10/2020</a:t>
            </a:fld>
            <a:endParaRPr kumimoji="0" lang="fr-FR"/>
          </a:p>
        </p:txBody>
      </p:sp>
      <p:sp>
        <p:nvSpPr>
          <p:cNvPr id="2" name="Rectangle 4"/>
          <p:cNvSpPr>
            <a:spLocks noGrp="1"/>
          </p:cNvSpPr>
          <p:nvPr>
            <p:ph type="ftr" sz="quarter" idx="11"/>
          </p:nvPr>
        </p:nvSpPr>
        <p:spPr/>
        <p:txBody>
          <a:bodyPr vert="horz"/>
          <a:lstStyle>
            <a:extLst/>
          </a:lstStyle>
          <a:p>
            <a:endParaRPr kumimoji="0" lang="fr-FR"/>
          </a:p>
        </p:txBody>
      </p:sp>
      <p:sp>
        <p:nvSpPr>
          <p:cNvPr id="28" name="Rectangle 5"/>
          <p:cNvSpPr>
            <a:spLocks noGrp="1"/>
          </p:cNvSpPr>
          <p:nvPr>
            <p:ph type="sldNum" sz="quarter" idx="12"/>
          </p:nvPr>
        </p:nvSpPr>
        <p:spPr/>
        <p:txBody>
          <a:bodyPr vert="horz"/>
          <a:lstStyle>
            <a:extLst/>
          </a:lstStyle>
          <a:p>
            <a:fld id="{C75B88FA-3392-4D65-A457-DB2A9953195B}" type="slidenum">
              <a:rPr/>
              <a:pPr/>
              <a:t>‹N°›</a:t>
            </a:fld>
            <a:endParaRPr kumimoji="0" lang="fr-FR"/>
          </a:p>
        </p:txBody>
      </p:sp>
      <p:sp>
        <p:nvSpPr>
          <p:cNvPr id="6" name="Question"/>
          <p:cNvSpPr>
            <a:spLocks noGrp="1"/>
          </p:cNvSpPr>
          <p:nvPr>
            <p:ph type="title" hasCustomPrompt="1"/>
          </p:nvPr>
        </p:nvSpPr>
        <p:spPr>
          <a:xfrm>
            <a:off x="228600" y="457200"/>
            <a:ext cx="8229600" cy="1143000"/>
          </a:xfrm>
        </p:spPr>
        <p:txBody>
          <a:bodyPr rtlCol="0" anchor="ctr"/>
          <a:lstStyle>
            <a:lvl1pPr algn="l" eaLnBrk="1" latinLnBrk="0" hangingPunct="1">
              <a:defRPr kumimoji="0" lang="fr-FR" i="1">
                <a:solidFill>
                  <a:schemeClr val="tx1">
                    <a:shade val="75000"/>
                  </a:schemeClr>
                </a:solidFill>
              </a:defRPr>
            </a:lvl1pPr>
            <a:extLst/>
          </a:lstStyle>
          <a:p>
            <a:r>
              <a:rPr kumimoji="0" lang="fr-FR"/>
              <a:t>Cliquez pour ajouter une question</a:t>
            </a:r>
          </a:p>
        </p:txBody>
      </p:sp>
      <p:sp>
        <p:nvSpPr>
          <p:cNvPr id="29" name="Answer Base"/>
          <p:cNvSpPr txBox="1"/>
          <p:nvPr userDrawn="1"/>
        </p:nvSpPr>
        <p:spPr>
          <a:xfrm>
            <a:off x="228600" y="1600200"/>
            <a:ext cx="8229600" cy="1293926"/>
          </a:xfrm>
          <a:prstGeom prst="rect">
            <a:avLst/>
          </a:prstGeom>
          <a:noFill/>
        </p:spPr>
        <p:txBody>
          <a:bodyPr wrap="square">
            <a:noAutofit/>
          </a:bodyPr>
          <a:lstStyle>
            <a:extLst/>
          </a:lstStyle>
          <a:p>
            <a:pPr marL="0" indent="0" algn="ctr" latinLnBrk="0">
              <a:spcBef>
                <a:spcPct val="20000"/>
              </a:spcBef>
              <a:buNone/>
            </a:pPr>
            <a:r>
              <a:rPr kumimoji="0" lang="fr-FR" sz="7200">
                <a:solidFill>
                  <a:schemeClr val="tx1">
                    <a:alpha val="40000"/>
                  </a:schemeClr>
                </a:solidFill>
              </a:rPr>
              <a:t>VRAI</a:t>
            </a:r>
            <a:r>
              <a:rPr kumimoji="0" lang="fr-FR" sz="7200" baseline="0">
                <a:solidFill>
                  <a:schemeClr val="tx1">
                    <a:alpha val="40000"/>
                  </a:schemeClr>
                </a:solidFill>
              </a:rPr>
              <a:t> </a:t>
            </a:r>
            <a:r>
              <a:rPr kumimoji="0" lang="fr-FR" sz="7200">
                <a:solidFill>
                  <a:schemeClr val="tx1">
                    <a:alpha val="40000"/>
                  </a:schemeClr>
                </a:solidFill>
              </a:rPr>
              <a:t>ou FAUX ?</a:t>
            </a:r>
          </a:p>
        </p:txBody>
      </p:sp>
      <p:sp>
        <p:nvSpPr>
          <p:cNvPr id="7" name="Answer"/>
          <p:cNvSpPr/>
          <p:nvPr userDrawn="1"/>
        </p:nvSpPr>
        <p:spPr>
          <a:xfrm>
            <a:off x="228600" y="1600200"/>
            <a:ext cx="8229600" cy="1200329"/>
          </a:xfrm>
          <a:prstGeom prst="rect">
            <a:avLst/>
          </a:prstGeom>
        </p:spPr>
        <p:txBody>
          <a:bodyPr wrap="square">
            <a:spAutoFit/>
          </a:bodyPr>
          <a:lstStyle>
            <a:extLst/>
          </a:lstStyle>
          <a:p>
            <a:pPr algn="ctr"/>
            <a:r>
              <a:rPr kumimoji="0" lang="fr-FR" sz="7200">
                <a:solidFill>
                  <a:prstClr val="white">
                    <a:alpha val="40000"/>
                  </a:prstClr>
                </a:solidFill>
                <a:ea typeface="+mn-ea"/>
                <a:cs typeface="+mn-cs"/>
              </a:rPr>
              <a:t>VRAI ou </a:t>
            </a:r>
            <a:r>
              <a:rPr kumimoji="0" lang="fr-FR" sz="720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rgbClr val="FA8D3D">
                        <a:shade val="80000"/>
                      </a:srgbClr>
                    </a:gs>
                    <a:gs pos="45000">
                      <a:srgbClr val="FA8D3D">
                        <a:shade val="100000"/>
                      </a:srgb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ea typeface="+mn-ea"/>
                <a:cs typeface="+mn-cs"/>
              </a:rPr>
              <a:t>FAUX</a:t>
            </a:r>
            <a:r>
              <a:rPr kumimoji="0" lang="fr-FR" sz="7200">
                <a:solidFill>
                  <a:prstClr val="white">
                    <a:alpha val="40000"/>
                  </a:prstClr>
                </a:solidFill>
                <a:ea typeface="+mn-ea"/>
                <a:cs typeface="+mn-cs"/>
              </a:rPr>
              <a:t> ?</a:t>
            </a:r>
            <a:endParaRPr kumimoji="0"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3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7" grpId="0"/>
    </p:bld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rrespondance des élém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4"/>
          <p:cNvSpPr>
            <a:spLocks noGrp="1"/>
          </p:cNvSpPr>
          <p:nvPr>
            <p:ph type="ftr" sz="quarter" idx="11"/>
          </p:nvPr>
        </p:nvSpPr>
        <p:spPr/>
        <p:txBody>
          <a:bodyPr vert="horz"/>
          <a:lstStyle>
            <a:extLst/>
          </a:lstStyle>
          <a:p>
            <a:endParaRPr kumimoji="0" lang="fr-FR"/>
          </a:p>
        </p:txBody>
      </p:sp>
      <p:sp>
        <p:nvSpPr>
          <p:cNvPr id="16" name="Rectangle 7"/>
          <p:cNvSpPr>
            <a:spLocks noGrp="1"/>
          </p:cNvSpPr>
          <p:nvPr>
            <p:ph type="body" sz="quarter" idx="13" hasCustomPrompt="1"/>
          </p:nvPr>
        </p:nvSpPr>
        <p:spPr>
          <a:xfrm>
            <a:off x="914400" y="20574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anchor="ctr"/>
          <a:lstStyle>
            <a:lvl1pPr algn="ctr" eaLnBrk="1" latinLnBrk="0" hangingPunct="1">
              <a:buFontTx/>
              <a:buNone/>
              <a:defRPr kumimoji="0" lang="fr-FR"/>
            </a:lvl1pPr>
            <a:lvl2pPr eaLnBrk="1" latinLnBrk="0" hangingPunct="1">
              <a:buFontTx/>
              <a:buChar char="•"/>
              <a:defRPr kumimoji="0" lang="fr-FR"/>
            </a:lvl2pPr>
            <a:lvl3pPr eaLnBrk="1" latinLnBrk="0" hangingPunct="1">
              <a:buFontTx/>
              <a:buChar char="•"/>
              <a:defRPr kumimoji="0" lang="fr-FR"/>
            </a:lvl3pPr>
            <a:lvl4pPr eaLnBrk="1" latinLnBrk="0" hangingPunct="1">
              <a:buFontTx/>
              <a:buChar char="•"/>
              <a:defRPr kumimoji="0" lang="fr-FR"/>
            </a:lvl4pPr>
            <a:lvl5pPr eaLnBrk="1" latinLnBrk="0" hangingPunct="1">
              <a:buFontTx/>
              <a:buChar char="•"/>
              <a:defRPr kumimoji="0" lang="fr-FR"/>
            </a:lvl5pPr>
            <a:extLst/>
          </a:lstStyle>
          <a:p>
            <a:pPr lvl="0"/>
            <a:r>
              <a:rPr kumimoji="0" lang="fr-FR"/>
              <a:t>Cliquez pour ajouter l'élément 1</a:t>
            </a:r>
          </a:p>
        </p:txBody>
      </p:sp>
      <p:sp>
        <p:nvSpPr>
          <p:cNvPr id="12" name="Rectangle 7"/>
          <p:cNvSpPr>
            <a:spLocks noGrp="1"/>
          </p:cNvSpPr>
          <p:nvPr>
            <p:ph type="body" sz="quarter" idx="14" hasCustomPrompt="1"/>
          </p:nvPr>
        </p:nvSpPr>
        <p:spPr>
          <a:xfrm>
            <a:off x="914400" y="29718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anchor="ctr"/>
          <a:lstStyle>
            <a:lvl1pPr algn="ctr" eaLnBrk="1" latinLnBrk="0" hangingPunct="1">
              <a:buFontTx/>
              <a:buNone/>
              <a:defRPr kumimoji="0" lang="fr-FR"/>
            </a:lvl1pPr>
            <a:lvl2pPr eaLnBrk="1" latinLnBrk="0" hangingPunct="1">
              <a:buFontTx/>
              <a:buChar char="•"/>
              <a:defRPr kumimoji="0" lang="fr-FR"/>
            </a:lvl2pPr>
            <a:lvl3pPr eaLnBrk="1" latinLnBrk="0" hangingPunct="1">
              <a:buFontTx/>
              <a:buChar char="•"/>
              <a:defRPr kumimoji="0" lang="fr-FR"/>
            </a:lvl3pPr>
            <a:lvl4pPr eaLnBrk="1" latinLnBrk="0" hangingPunct="1">
              <a:buFontTx/>
              <a:buChar char="•"/>
              <a:defRPr kumimoji="0" lang="fr-FR"/>
            </a:lvl4pPr>
            <a:lvl5pPr eaLnBrk="1" latinLnBrk="0" hangingPunct="1">
              <a:buFontTx/>
              <a:buChar char="•"/>
              <a:defRPr kumimoji="0" lang="fr-FR"/>
            </a:lvl5pPr>
            <a:extLst/>
          </a:lstStyle>
          <a:p>
            <a:pPr lvl="0"/>
            <a:r>
              <a:rPr kumimoji="0" lang="fr-FR"/>
              <a:t>Cliquez pour ajouter l'élément 2</a:t>
            </a:r>
          </a:p>
        </p:txBody>
      </p:sp>
      <p:sp>
        <p:nvSpPr>
          <p:cNvPr id="13" name="Rectangle 7"/>
          <p:cNvSpPr>
            <a:spLocks noGrp="1"/>
          </p:cNvSpPr>
          <p:nvPr>
            <p:ph type="body" sz="quarter" idx="15" hasCustomPrompt="1"/>
          </p:nvPr>
        </p:nvSpPr>
        <p:spPr>
          <a:xfrm>
            <a:off x="914400" y="38862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anchor="ctr"/>
          <a:lstStyle>
            <a:lvl1pPr algn="ctr" eaLnBrk="1" latinLnBrk="0" hangingPunct="1">
              <a:buFontTx/>
              <a:buNone/>
              <a:defRPr kumimoji="0" lang="fr-FR"/>
            </a:lvl1pPr>
            <a:lvl2pPr eaLnBrk="1" latinLnBrk="0" hangingPunct="1">
              <a:buFontTx/>
              <a:buChar char="•"/>
              <a:defRPr kumimoji="0" lang="fr-FR"/>
            </a:lvl2pPr>
            <a:lvl3pPr eaLnBrk="1" latinLnBrk="0" hangingPunct="1">
              <a:buFontTx/>
              <a:buChar char="•"/>
              <a:defRPr kumimoji="0" lang="fr-FR"/>
            </a:lvl3pPr>
            <a:lvl4pPr eaLnBrk="1" latinLnBrk="0" hangingPunct="1">
              <a:buFontTx/>
              <a:buChar char="•"/>
              <a:defRPr kumimoji="0" lang="fr-FR"/>
            </a:lvl4pPr>
            <a:lvl5pPr eaLnBrk="1" latinLnBrk="0" hangingPunct="1">
              <a:buFontTx/>
              <a:buChar char="•"/>
              <a:defRPr kumimoji="0" lang="fr-FR"/>
            </a:lvl5pPr>
            <a:extLst/>
          </a:lstStyle>
          <a:p>
            <a:pPr lvl="0"/>
            <a:r>
              <a:rPr kumimoji="0" lang="fr-FR"/>
              <a:t>Cliquez pour ajouter l'élément 3</a:t>
            </a:r>
          </a:p>
        </p:txBody>
      </p:sp>
      <p:sp>
        <p:nvSpPr>
          <p:cNvPr id="14" name="Rectangle 7"/>
          <p:cNvSpPr>
            <a:spLocks noGrp="1"/>
          </p:cNvSpPr>
          <p:nvPr>
            <p:ph type="body" sz="quarter" idx="16" hasCustomPrompt="1"/>
          </p:nvPr>
        </p:nvSpPr>
        <p:spPr>
          <a:xfrm>
            <a:off x="914400" y="48006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anchor="ctr"/>
          <a:lstStyle>
            <a:lvl1pPr algn="ctr" eaLnBrk="1" latinLnBrk="0" hangingPunct="1">
              <a:buFontTx/>
              <a:buNone/>
              <a:defRPr kumimoji="0" lang="fr-FR"/>
            </a:lvl1pPr>
            <a:lvl2pPr eaLnBrk="1" latinLnBrk="0" hangingPunct="1">
              <a:buFontTx/>
              <a:buChar char="•"/>
              <a:defRPr kumimoji="0" lang="fr-FR"/>
            </a:lvl2pPr>
            <a:lvl3pPr eaLnBrk="1" latinLnBrk="0" hangingPunct="1">
              <a:buFontTx/>
              <a:buChar char="•"/>
              <a:defRPr kumimoji="0" lang="fr-FR"/>
            </a:lvl3pPr>
            <a:lvl4pPr eaLnBrk="1" latinLnBrk="0" hangingPunct="1">
              <a:buFontTx/>
              <a:buChar char="•"/>
              <a:defRPr kumimoji="0" lang="fr-FR"/>
            </a:lvl4pPr>
            <a:lvl5pPr eaLnBrk="1" latinLnBrk="0" hangingPunct="1">
              <a:buFontTx/>
              <a:buChar char="•"/>
              <a:defRPr kumimoji="0" lang="fr-FR"/>
            </a:lvl5pPr>
            <a:extLst/>
          </a:lstStyle>
          <a:p>
            <a:pPr lvl="0"/>
            <a:r>
              <a:rPr kumimoji="0" lang="fr-FR"/>
              <a:t>Cliquez pour ajouter l'élément 4</a:t>
            </a:r>
          </a:p>
        </p:txBody>
      </p:sp>
      <p:sp>
        <p:nvSpPr>
          <p:cNvPr id="10" name="Rectangle 7"/>
          <p:cNvSpPr>
            <a:spLocks noGrp="1"/>
          </p:cNvSpPr>
          <p:nvPr>
            <p:ph type="body" sz="quarter" idx="17" hasCustomPrompt="1"/>
          </p:nvPr>
        </p:nvSpPr>
        <p:spPr>
          <a:xfrm>
            <a:off x="914400" y="57150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anchor="ctr"/>
          <a:lstStyle>
            <a:lvl1pPr algn="ctr" eaLnBrk="1" latinLnBrk="0" hangingPunct="1">
              <a:buFontTx/>
              <a:buNone/>
              <a:defRPr kumimoji="0" lang="fr-FR"/>
            </a:lvl1pPr>
            <a:lvl2pPr eaLnBrk="1" latinLnBrk="0" hangingPunct="1">
              <a:buFontTx/>
              <a:buChar char="•"/>
              <a:defRPr kumimoji="0" lang="fr-FR"/>
            </a:lvl2pPr>
            <a:lvl3pPr eaLnBrk="1" latinLnBrk="0" hangingPunct="1">
              <a:buFontTx/>
              <a:buChar char="•"/>
              <a:defRPr kumimoji="0" lang="fr-FR"/>
            </a:lvl3pPr>
            <a:lvl4pPr eaLnBrk="1" latinLnBrk="0" hangingPunct="1">
              <a:buFontTx/>
              <a:buChar char="•"/>
              <a:defRPr kumimoji="0" lang="fr-FR"/>
            </a:lvl4pPr>
            <a:lvl5pPr eaLnBrk="1" latinLnBrk="0" hangingPunct="1">
              <a:buFontTx/>
              <a:buChar char="•"/>
              <a:defRPr kumimoji="0" lang="fr-FR"/>
            </a:lvl5pPr>
            <a:extLst/>
          </a:lstStyle>
          <a:p>
            <a:pPr lvl="0"/>
            <a:r>
              <a:rPr kumimoji="0" lang="fr-FR"/>
              <a:t>Cliquez pour ajouter l'élément 5</a:t>
            </a:r>
          </a:p>
        </p:txBody>
      </p:sp>
      <p:sp>
        <p:nvSpPr>
          <p:cNvPr id="20" name="Rectangle 3"/>
          <p:cNvSpPr>
            <a:spLocks noGrp="1"/>
          </p:cNvSpPr>
          <p:nvPr>
            <p:ph type="dt" sz="half" idx="10"/>
          </p:nvPr>
        </p:nvSpPr>
        <p:spPr/>
        <p:txBody>
          <a:bodyPr vert="horz"/>
          <a:lstStyle>
            <a:lvl1pPr algn="r" eaLnBrk="1" latinLnBrk="0" hangingPunct="1">
              <a:defRPr kumimoji="0" lang="fr-FR"/>
            </a:lvl1pPr>
            <a:extLst/>
          </a:lstStyle>
          <a:p>
            <a:fld id="{B3BB6581-B595-462A-A009-7405C5656D8E}" type="datetime1">
              <a:rPr kumimoji="0" lang="fr-FR" smtClean="0"/>
              <a:pPr/>
              <a:t>05/10/2020</a:t>
            </a:fld>
            <a:endParaRPr kumimoji="0" lang="fr-FR"/>
          </a:p>
        </p:txBody>
      </p:sp>
      <p:sp>
        <p:nvSpPr>
          <p:cNvPr id="15" name="Rectangle 7"/>
          <p:cNvSpPr>
            <a:spLocks noGrp="1"/>
          </p:cNvSpPr>
          <p:nvPr>
            <p:ph type="body" sz="quarter" idx="18" hasCustomPrompt="1"/>
          </p:nvPr>
        </p:nvSpPr>
        <p:spPr>
          <a:xfrm>
            <a:off x="4800600" y="20574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anchor="ctr"/>
          <a:lstStyle>
            <a:lvl1pPr algn="ctr" eaLnBrk="1" latinLnBrk="0" hangingPunct="1">
              <a:buFontTx/>
              <a:buNone/>
              <a:defRPr kumimoji="0" lang="fr-FR"/>
            </a:lvl1pPr>
            <a:lvl2pPr eaLnBrk="1" latinLnBrk="0" hangingPunct="1">
              <a:buFontTx/>
              <a:buChar char="•"/>
              <a:defRPr kumimoji="0" lang="fr-FR"/>
            </a:lvl2pPr>
            <a:lvl3pPr eaLnBrk="1" latinLnBrk="0" hangingPunct="1">
              <a:buFontTx/>
              <a:buChar char="•"/>
              <a:defRPr kumimoji="0" lang="fr-FR"/>
            </a:lvl3pPr>
            <a:lvl4pPr eaLnBrk="1" latinLnBrk="0" hangingPunct="1">
              <a:buFontTx/>
              <a:buChar char="•"/>
              <a:defRPr kumimoji="0" lang="fr-FR"/>
            </a:lvl4pPr>
            <a:lvl5pPr eaLnBrk="1" latinLnBrk="0" hangingPunct="1">
              <a:buFontTx/>
              <a:buChar char="•"/>
              <a:defRPr kumimoji="0" lang="fr-FR"/>
            </a:lvl5pPr>
            <a:extLst/>
          </a:lstStyle>
          <a:p>
            <a:pPr lvl="0"/>
            <a:r>
              <a:rPr kumimoji="0" lang="fr-FR"/>
              <a:t>Cliquez pour ajouter la correspondance 5</a:t>
            </a:r>
          </a:p>
        </p:txBody>
      </p:sp>
      <p:sp>
        <p:nvSpPr>
          <p:cNvPr id="17" name="Rectangle 7"/>
          <p:cNvSpPr>
            <a:spLocks noGrp="1"/>
          </p:cNvSpPr>
          <p:nvPr>
            <p:ph type="body" sz="quarter" idx="19" hasCustomPrompt="1"/>
          </p:nvPr>
        </p:nvSpPr>
        <p:spPr>
          <a:xfrm>
            <a:off x="4800600" y="29718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anchor="ctr"/>
          <a:lstStyle>
            <a:lvl1pPr algn="ctr" eaLnBrk="1" latinLnBrk="0" hangingPunct="1">
              <a:buFontTx/>
              <a:buNone/>
              <a:defRPr kumimoji="0" lang="fr-FR"/>
            </a:lvl1pPr>
            <a:lvl2pPr eaLnBrk="1" latinLnBrk="0" hangingPunct="1">
              <a:buFontTx/>
              <a:buChar char="•"/>
              <a:defRPr kumimoji="0" lang="fr-FR"/>
            </a:lvl2pPr>
            <a:lvl3pPr eaLnBrk="1" latinLnBrk="0" hangingPunct="1">
              <a:buFontTx/>
              <a:buChar char="•"/>
              <a:defRPr kumimoji="0" lang="fr-FR"/>
            </a:lvl3pPr>
            <a:lvl4pPr eaLnBrk="1" latinLnBrk="0" hangingPunct="1">
              <a:buFontTx/>
              <a:buChar char="•"/>
              <a:defRPr kumimoji="0" lang="fr-FR"/>
            </a:lvl4pPr>
            <a:lvl5pPr eaLnBrk="1" latinLnBrk="0" hangingPunct="1">
              <a:buFontTx/>
              <a:buChar char="•"/>
              <a:defRPr kumimoji="0" lang="fr-FR"/>
            </a:lvl5pPr>
            <a:extLst/>
          </a:lstStyle>
          <a:p>
            <a:pPr lvl="0"/>
            <a:r>
              <a:rPr kumimoji="0" lang="fr-FR"/>
              <a:t>Cliquez pour ajouter la correspondance 3</a:t>
            </a:r>
          </a:p>
        </p:txBody>
      </p:sp>
      <p:sp>
        <p:nvSpPr>
          <p:cNvPr id="18" name="Rectangle 7"/>
          <p:cNvSpPr>
            <a:spLocks noGrp="1"/>
          </p:cNvSpPr>
          <p:nvPr>
            <p:ph type="body" sz="quarter" idx="20" hasCustomPrompt="1"/>
          </p:nvPr>
        </p:nvSpPr>
        <p:spPr>
          <a:xfrm>
            <a:off x="4800600" y="38862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anchor="ctr"/>
          <a:lstStyle>
            <a:lvl1pPr algn="ctr" eaLnBrk="1" latinLnBrk="0" hangingPunct="1">
              <a:buFontTx/>
              <a:buNone/>
              <a:defRPr kumimoji="0" lang="fr-FR"/>
            </a:lvl1pPr>
            <a:lvl2pPr eaLnBrk="1" latinLnBrk="0" hangingPunct="1">
              <a:buFontTx/>
              <a:buChar char="•"/>
              <a:defRPr kumimoji="0" lang="fr-FR"/>
            </a:lvl2pPr>
            <a:lvl3pPr eaLnBrk="1" latinLnBrk="0" hangingPunct="1">
              <a:buFontTx/>
              <a:buChar char="•"/>
              <a:defRPr kumimoji="0" lang="fr-FR"/>
            </a:lvl3pPr>
            <a:lvl4pPr eaLnBrk="1" latinLnBrk="0" hangingPunct="1">
              <a:buFontTx/>
              <a:buChar char="•"/>
              <a:defRPr kumimoji="0" lang="fr-FR"/>
            </a:lvl4pPr>
            <a:lvl5pPr eaLnBrk="1" latinLnBrk="0" hangingPunct="1">
              <a:buFontTx/>
              <a:buChar char="•"/>
              <a:defRPr kumimoji="0" lang="fr-FR"/>
            </a:lvl5pPr>
            <a:extLst/>
          </a:lstStyle>
          <a:p>
            <a:pPr lvl="0"/>
            <a:r>
              <a:rPr kumimoji="0" lang="fr-FR"/>
              <a:t>Cliquez pour ajouter la correspondance 1</a:t>
            </a:r>
          </a:p>
        </p:txBody>
      </p:sp>
      <p:sp>
        <p:nvSpPr>
          <p:cNvPr id="19" name="Rectangle 7"/>
          <p:cNvSpPr>
            <a:spLocks noGrp="1"/>
          </p:cNvSpPr>
          <p:nvPr>
            <p:ph type="body" sz="quarter" idx="21" hasCustomPrompt="1"/>
          </p:nvPr>
        </p:nvSpPr>
        <p:spPr>
          <a:xfrm>
            <a:off x="4800600" y="48006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anchor="ctr"/>
          <a:lstStyle>
            <a:lvl1pPr algn="ctr" eaLnBrk="1" latinLnBrk="0" hangingPunct="1">
              <a:buFontTx/>
              <a:buNone/>
              <a:defRPr kumimoji="0" lang="fr-FR"/>
            </a:lvl1pPr>
            <a:lvl2pPr eaLnBrk="1" latinLnBrk="0" hangingPunct="1">
              <a:buFontTx/>
              <a:buChar char="•"/>
              <a:defRPr kumimoji="0" lang="fr-FR"/>
            </a:lvl2pPr>
            <a:lvl3pPr eaLnBrk="1" latinLnBrk="0" hangingPunct="1">
              <a:buFontTx/>
              <a:buChar char="•"/>
              <a:defRPr kumimoji="0" lang="fr-FR"/>
            </a:lvl3pPr>
            <a:lvl4pPr eaLnBrk="1" latinLnBrk="0" hangingPunct="1">
              <a:buFontTx/>
              <a:buChar char="•"/>
              <a:defRPr kumimoji="0" lang="fr-FR"/>
            </a:lvl4pPr>
            <a:lvl5pPr eaLnBrk="1" latinLnBrk="0" hangingPunct="1">
              <a:buFontTx/>
              <a:buChar char="•"/>
              <a:defRPr kumimoji="0" lang="fr-FR"/>
            </a:lvl5pPr>
            <a:extLst/>
          </a:lstStyle>
          <a:p>
            <a:pPr lvl="0"/>
            <a:r>
              <a:rPr kumimoji="0" lang="fr-FR"/>
              <a:t>Cliquez pour ajouter la correspondance 2</a:t>
            </a:r>
          </a:p>
        </p:txBody>
      </p:sp>
      <p:sp>
        <p:nvSpPr>
          <p:cNvPr id="21" name="Rectangle 7"/>
          <p:cNvSpPr>
            <a:spLocks noGrp="1"/>
          </p:cNvSpPr>
          <p:nvPr>
            <p:ph type="body" sz="quarter" idx="22" hasCustomPrompt="1"/>
          </p:nvPr>
        </p:nvSpPr>
        <p:spPr>
          <a:xfrm>
            <a:off x="4800600" y="57150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anchor="ctr"/>
          <a:lstStyle>
            <a:lvl1pPr algn="ctr" eaLnBrk="1" latinLnBrk="0" hangingPunct="1">
              <a:buFontTx/>
              <a:buNone/>
              <a:defRPr kumimoji="0" lang="fr-FR"/>
            </a:lvl1pPr>
            <a:lvl2pPr eaLnBrk="1" latinLnBrk="0" hangingPunct="1">
              <a:buFontTx/>
              <a:buChar char="•"/>
              <a:defRPr kumimoji="0" lang="fr-FR"/>
            </a:lvl2pPr>
            <a:lvl3pPr eaLnBrk="1" latinLnBrk="0" hangingPunct="1">
              <a:buFontTx/>
              <a:buChar char="•"/>
              <a:defRPr kumimoji="0" lang="fr-FR"/>
            </a:lvl3pPr>
            <a:lvl4pPr eaLnBrk="1" latinLnBrk="0" hangingPunct="1">
              <a:buFontTx/>
              <a:buChar char="•"/>
              <a:defRPr kumimoji="0" lang="fr-FR"/>
            </a:lvl4pPr>
            <a:lvl5pPr eaLnBrk="1" latinLnBrk="0" hangingPunct="1">
              <a:buFontTx/>
              <a:buChar char="•"/>
              <a:defRPr kumimoji="0" lang="fr-FR"/>
            </a:lvl5pPr>
            <a:extLst/>
          </a:lstStyle>
          <a:p>
            <a:pPr lvl="0"/>
            <a:r>
              <a:rPr kumimoji="0" lang="fr-FR"/>
              <a:t>Cliquez pour ajouter la correspondance 4</a:t>
            </a:r>
          </a:p>
        </p:txBody>
      </p:sp>
      <p:sp>
        <p:nvSpPr>
          <p:cNvPr id="11" name="Rectangle 2"/>
          <p:cNvSpPr>
            <a:spLocks noGrp="1"/>
          </p:cNvSpPr>
          <p:nvPr>
            <p:ph type="title" hasCustomPrompt="1"/>
          </p:nvPr>
        </p:nvSpPr>
        <p:spPr/>
        <p:txBody>
          <a:bodyPr vert="horz"/>
          <a:lstStyle>
            <a:lvl1pPr algn="l" eaLnBrk="1" latinLnBrk="0" hangingPunct="1">
              <a:defRPr kumimoji="0" lang="fr-FR" i="1" baseline="0"/>
            </a:lvl1pPr>
            <a:extLst/>
          </a:lstStyle>
          <a:p>
            <a:r>
              <a:rPr kumimoji="0" lang="fr-FR"/>
              <a:t>Cliquez pour taper votre question</a:t>
            </a:r>
          </a:p>
        </p:txBody>
      </p:sp>
      <p:sp>
        <p:nvSpPr>
          <p:cNvPr id="7" name="Rectangle 5"/>
          <p:cNvSpPr>
            <a:spLocks noGrp="1"/>
          </p:cNvSpPr>
          <p:nvPr>
            <p:ph type="sldNum" sz="quarter" idx="12"/>
          </p:nvPr>
        </p:nvSpPr>
        <p:spPr/>
        <p:txBody>
          <a:bodyPr vert="horz"/>
          <a:lstStyle>
            <a:extLst/>
          </a:lstStyle>
          <a:p>
            <a:fld id="{C75B88FA-3392-4D65-A457-DB2A9953195B}" type="slidenum">
              <a:rPr/>
              <a:pPr/>
              <a:t>‹N°›</a:t>
            </a:fld>
            <a:endParaRPr kumimoji="0" lang="fr-FR"/>
          </a:p>
        </p:txBody>
      </p:sp>
      <p:cxnSp>
        <p:nvCxnSpPr>
          <p:cNvPr id="23" name="Straight Connector 23"/>
          <p:cNvCxnSpPr>
            <a:stCxn id="16" idx="3"/>
            <a:endCxn id="18" idx="1"/>
          </p:cNvCxnSpPr>
          <p:nvPr/>
        </p:nvCxnSpPr>
        <p:spPr>
          <a:xfrm>
            <a:off x="3886200" y="2286000"/>
            <a:ext cx="914400" cy="1828800"/>
          </a:xfrm>
          <a:prstGeom prst="line">
            <a:avLst/>
          </a:prstGeom>
          <a:ln w="19050" cap="flat" cmpd="sng" algn="ctr">
            <a:solidFill>
              <a:schemeClr val="accent4">
                <a:shade val="50000"/>
              </a:schemeClr>
            </a:solidFill>
            <a:prstDash val="solid"/>
            <a:headEnd type="none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12" idx="3"/>
            <a:endCxn id="19" idx="1"/>
          </p:cNvCxnSpPr>
          <p:nvPr/>
        </p:nvCxnSpPr>
        <p:spPr>
          <a:xfrm>
            <a:off x="3886200" y="3200400"/>
            <a:ext cx="914400" cy="1828800"/>
          </a:xfrm>
          <a:prstGeom prst="line">
            <a:avLst/>
          </a:prstGeom>
          <a:ln w="19050" cap="flat" cmpd="sng" algn="ctr">
            <a:solidFill>
              <a:schemeClr val="accent4">
                <a:shade val="50000"/>
              </a:schemeClr>
            </a:solidFill>
            <a:prstDash val="solid"/>
            <a:headEnd type="none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0" name="Straight Connector 23"/>
          <p:cNvCxnSpPr>
            <a:stCxn id="13" idx="3"/>
            <a:endCxn id="17" idx="1"/>
          </p:cNvCxnSpPr>
          <p:nvPr/>
        </p:nvCxnSpPr>
        <p:spPr>
          <a:xfrm flipV="1">
            <a:off x="3886200" y="3200400"/>
            <a:ext cx="914400" cy="914400"/>
          </a:xfrm>
          <a:prstGeom prst="line">
            <a:avLst/>
          </a:prstGeom>
          <a:ln w="19050" cap="flat" cmpd="sng" algn="ctr">
            <a:solidFill>
              <a:schemeClr val="accent4">
                <a:shade val="50000"/>
              </a:schemeClr>
            </a:solidFill>
            <a:prstDash val="solid"/>
            <a:headEnd type="none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4" name="Straight Connector 23"/>
          <p:cNvCxnSpPr>
            <a:stCxn id="14" idx="3"/>
            <a:endCxn id="21" idx="1"/>
          </p:cNvCxnSpPr>
          <p:nvPr/>
        </p:nvCxnSpPr>
        <p:spPr>
          <a:xfrm>
            <a:off x="3886200" y="5029200"/>
            <a:ext cx="914400" cy="914400"/>
          </a:xfrm>
          <a:prstGeom prst="line">
            <a:avLst/>
          </a:prstGeom>
          <a:ln w="19050" cap="flat" cmpd="sng" algn="ctr">
            <a:solidFill>
              <a:schemeClr val="accent4">
                <a:shade val="50000"/>
              </a:schemeClr>
            </a:solidFill>
            <a:prstDash val="solid"/>
            <a:headEnd type="none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9" name="Straight Connector 23"/>
          <p:cNvCxnSpPr>
            <a:stCxn id="10" idx="3"/>
            <a:endCxn id="15" idx="1"/>
          </p:cNvCxnSpPr>
          <p:nvPr/>
        </p:nvCxnSpPr>
        <p:spPr>
          <a:xfrm flipV="1">
            <a:off x="3886200" y="2286000"/>
            <a:ext cx="914400" cy="3657600"/>
          </a:xfrm>
          <a:prstGeom prst="line">
            <a:avLst/>
          </a:prstGeom>
          <a:ln w="19050" cap="flat" cmpd="sng" algn="ctr">
            <a:solidFill>
              <a:schemeClr val="accent4">
                <a:shade val="50000"/>
              </a:schemeClr>
            </a:solidFill>
            <a:prstDash val="solid"/>
            <a:headEnd type="none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2"/>
          <p:cNvSpPr>
            <a:spLocks noGrp="1"/>
          </p:cNvSpPr>
          <p:nvPr>
            <p:ph type="title"/>
          </p:nvPr>
        </p:nvSpPr>
        <p:spPr>
          <a:xfrm>
            <a:off x="914400" y="457200"/>
            <a:ext cx="7696200" cy="114300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pPr eaLnBrk="1" latinLnBrk="0" hangingPunct="1"/>
            <a:r>
              <a:rPr kumimoji="0" lang="fr-FR" smtClean="0"/>
              <a:t>Cliquez pour modifier le style du titre</a:t>
            </a:r>
            <a:endParaRPr kumimoji="0" lang="en-US" smtClean="0"/>
          </a:p>
        </p:txBody>
      </p:sp>
      <p:sp>
        <p:nvSpPr>
          <p:cNvPr id="5" name="Rectangle 3"/>
          <p:cNvSpPr>
            <a:spLocks noGrp="1"/>
          </p:cNvSpPr>
          <p:nvPr>
            <p:ph type="body" idx="1"/>
          </p:nvPr>
        </p:nvSpPr>
        <p:spPr>
          <a:xfrm>
            <a:off x="914400" y="1905000"/>
            <a:ext cx="7467600" cy="42211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29" name="Rectangle 4"/>
          <p:cNvSpPr>
            <a:spLocks noGrp="1"/>
          </p:cNvSpPr>
          <p:nvPr>
            <p:ph type="dt" sz="half" idx="2"/>
          </p:nvPr>
        </p:nvSpPr>
        <p:spPr>
          <a:xfrm>
            <a:off x="6705600" y="6248400"/>
            <a:ext cx="1828800" cy="323850"/>
          </a:xfrm>
          <a:prstGeom prst="rect">
            <a:avLst/>
          </a:prstGeom>
        </p:spPr>
        <p:txBody>
          <a:bodyPr vert="horz" anchor="ctr"/>
          <a:lstStyle>
            <a:lvl1pPr eaLnBrk="1" latinLnBrk="0" hangingPunct="1">
              <a:defRPr kumimoji="0" lang="fr-FR" sz="1100"/>
            </a:lvl1pPr>
            <a:extLst/>
          </a:lstStyle>
          <a:p>
            <a:pPr algn="r"/>
            <a:fld id="{1A370002-A189-48CA-8844-2EDDEB5C1AA7}" type="datetime1">
              <a:rPr kumimoji="0" lang="fr-FR" sz="1100" smtClean="0"/>
              <a:pPr algn="r"/>
              <a:t>05/10/2020</a:t>
            </a:fld>
            <a:endParaRPr kumimoji="0" lang="fr-FR" sz="1050"/>
          </a:p>
        </p:txBody>
      </p:sp>
      <p:sp>
        <p:nvSpPr>
          <p:cNvPr id="18" name="Rectangle 5"/>
          <p:cNvSpPr>
            <a:spLocks noGrp="1"/>
          </p:cNvSpPr>
          <p:nvPr>
            <p:ph type="ftr" sz="quarter" idx="3"/>
          </p:nvPr>
        </p:nvSpPr>
        <p:spPr>
          <a:xfrm>
            <a:off x="457200" y="6248400"/>
            <a:ext cx="3260886" cy="323850"/>
          </a:xfrm>
          <a:prstGeom prst="rect">
            <a:avLst/>
          </a:prstGeom>
        </p:spPr>
        <p:txBody>
          <a:bodyPr vert="horz"/>
          <a:lstStyle>
            <a:lvl1pPr eaLnBrk="1" latinLnBrk="0" hangingPunct="1">
              <a:defRPr kumimoji="0" lang="fr-FR" sz="1200"/>
            </a:lvl1pPr>
            <a:extLst/>
          </a:lstStyle>
          <a:p>
            <a:endParaRPr kumimoji="0" lang="fr-FR" sz="120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8714936" y="6151098"/>
            <a:ext cx="429064" cy="457200"/>
          </a:xfrm>
          <a:prstGeom prst="rect">
            <a:avLst/>
          </a:prstGeom>
        </p:spPr>
        <p:txBody>
          <a:bodyPr vert="horz" anchor="ctr"/>
          <a:lstStyle>
            <a:lvl1pPr eaLnBrk="1" latinLnBrk="0" hangingPunct="1">
              <a:defRPr kumimoji="0" lang="fr-FR" sz="1200"/>
            </a:lvl1pPr>
            <a:extLst/>
          </a:lstStyle>
          <a:p>
            <a:fld id="{169B2101-2E9F-420A-91A3-890890D84497}" type="slidenum">
              <a:rPr kumimoji="0" lang="fr-FR" sz="1200"/>
              <a:pPr/>
              <a:t>‹N°›</a:t>
            </a:fld>
            <a:endParaRPr kumimoji="0" lang="fr-FR" sz="1200"/>
          </a:p>
        </p:txBody>
      </p:sp>
      <p:grpSp>
        <p:nvGrpSpPr>
          <p:cNvPr id="2" name="Group 23"/>
          <p:cNvGrpSpPr/>
          <p:nvPr/>
        </p:nvGrpSpPr>
        <p:grpSpPr>
          <a:xfrm>
            <a:off x="11555" y="2000250"/>
            <a:ext cx="133350" cy="533400"/>
            <a:chOff x="0" y="2000250"/>
            <a:chExt cx="3733800" cy="533400"/>
          </a:xfrm>
        </p:grpSpPr>
        <p:sp>
          <p:nvSpPr>
            <p:cNvPr id="3" name="Rectangle 14"/>
            <p:cNvSpPr/>
            <p:nvPr/>
          </p:nvSpPr>
          <p:spPr>
            <a:xfrm>
              <a:off x="0" y="2381250"/>
              <a:ext cx="3733800" cy="76200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fr-FR"/>
            </a:p>
          </p:txBody>
        </p:sp>
        <p:sp>
          <p:nvSpPr>
            <p:cNvPr id="28" name="Rectangle 14"/>
            <p:cNvSpPr/>
            <p:nvPr/>
          </p:nvSpPr>
          <p:spPr>
            <a:xfrm>
              <a:off x="0" y="2305050"/>
              <a:ext cx="3733800" cy="76200"/>
            </a:xfrm>
            <a:prstGeom prst="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fr-FR"/>
            </a:p>
          </p:txBody>
        </p:sp>
        <p:sp>
          <p:nvSpPr>
            <p:cNvPr id="4" name="Rectangle 14"/>
            <p:cNvSpPr/>
            <p:nvPr/>
          </p:nvSpPr>
          <p:spPr>
            <a:xfrm>
              <a:off x="0" y="2228850"/>
              <a:ext cx="3733800" cy="76200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fr-FR"/>
            </a:p>
          </p:txBody>
        </p:sp>
        <p:sp>
          <p:nvSpPr>
            <p:cNvPr id="12" name="Rectangle 14"/>
            <p:cNvSpPr/>
            <p:nvPr/>
          </p:nvSpPr>
          <p:spPr>
            <a:xfrm>
              <a:off x="0" y="2152650"/>
              <a:ext cx="3733800" cy="76200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fr-FR"/>
            </a:p>
          </p:txBody>
        </p:sp>
        <p:sp>
          <p:nvSpPr>
            <p:cNvPr id="9" name="Rectangle 14"/>
            <p:cNvSpPr/>
            <p:nvPr/>
          </p:nvSpPr>
          <p:spPr>
            <a:xfrm>
              <a:off x="0" y="2076450"/>
              <a:ext cx="3733800" cy="762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fr-FR"/>
            </a:p>
          </p:txBody>
        </p:sp>
        <p:sp>
          <p:nvSpPr>
            <p:cNvPr id="11" name="Rectangle 14"/>
            <p:cNvSpPr/>
            <p:nvPr/>
          </p:nvSpPr>
          <p:spPr>
            <a:xfrm>
              <a:off x="0" y="2000250"/>
              <a:ext cx="373380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fr-FR"/>
            </a:p>
          </p:txBody>
        </p:sp>
        <p:sp>
          <p:nvSpPr>
            <p:cNvPr id="31" name="Rectangle 14"/>
            <p:cNvSpPr/>
            <p:nvPr/>
          </p:nvSpPr>
          <p:spPr>
            <a:xfrm>
              <a:off x="0" y="2457450"/>
              <a:ext cx="373380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fr-FR"/>
            </a:p>
          </p:txBody>
        </p:sp>
      </p:grpSp>
      <p:grpSp>
        <p:nvGrpSpPr>
          <p:cNvPr id="10" name="Group 35"/>
          <p:cNvGrpSpPr/>
          <p:nvPr/>
        </p:nvGrpSpPr>
        <p:grpSpPr>
          <a:xfrm>
            <a:off x="8584055" y="2000250"/>
            <a:ext cx="552450" cy="542925"/>
            <a:chOff x="8667750" y="2000250"/>
            <a:chExt cx="476250" cy="542925"/>
          </a:xfrm>
        </p:grpSpPr>
        <p:sp>
          <p:nvSpPr>
            <p:cNvPr id="13" name="Rectangle 14"/>
            <p:cNvSpPr/>
            <p:nvPr/>
          </p:nvSpPr>
          <p:spPr>
            <a:xfrm>
              <a:off x="8667750" y="2381250"/>
              <a:ext cx="476250" cy="76200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fr-FR"/>
            </a:p>
          </p:txBody>
        </p:sp>
        <p:sp>
          <p:nvSpPr>
            <p:cNvPr id="24" name="Rectangle 14"/>
            <p:cNvSpPr/>
            <p:nvPr/>
          </p:nvSpPr>
          <p:spPr>
            <a:xfrm>
              <a:off x="8667750" y="2305050"/>
              <a:ext cx="476250" cy="76200"/>
            </a:xfrm>
            <a:prstGeom prst="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fr-FR"/>
            </a:p>
          </p:txBody>
        </p:sp>
        <p:sp>
          <p:nvSpPr>
            <p:cNvPr id="19" name="Rectangle 14"/>
            <p:cNvSpPr/>
            <p:nvPr/>
          </p:nvSpPr>
          <p:spPr>
            <a:xfrm>
              <a:off x="8667750" y="2228850"/>
              <a:ext cx="476250" cy="76200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fr-FR"/>
            </a:p>
          </p:txBody>
        </p:sp>
        <p:sp>
          <p:nvSpPr>
            <p:cNvPr id="30" name="Rectangle 14"/>
            <p:cNvSpPr/>
            <p:nvPr/>
          </p:nvSpPr>
          <p:spPr>
            <a:xfrm>
              <a:off x="8667750" y="2152650"/>
              <a:ext cx="476250" cy="76200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fr-FR"/>
            </a:p>
          </p:txBody>
        </p:sp>
        <p:sp>
          <p:nvSpPr>
            <p:cNvPr id="17" name="Rectangle 14"/>
            <p:cNvSpPr/>
            <p:nvPr/>
          </p:nvSpPr>
          <p:spPr>
            <a:xfrm>
              <a:off x="8667750" y="2076450"/>
              <a:ext cx="476250" cy="762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fr-FR"/>
            </a:p>
          </p:txBody>
        </p:sp>
        <p:sp>
          <p:nvSpPr>
            <p:cNvPr id="16" name="Rectangle 14"/>
            <p:cNvSpPr/>
            <p:nvPr/>
          </p:nvSpPr>
          <p:spPr>
            <a:xfrm>
              <a:off x="8667750" y="2000250"/>
              <a:ext cx="47625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fr-FR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8667750" y="2466975"/>
              <a:ext cx="47625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fr-FR"/>
            </a:p>
          </p:txBody>
        </p:sp>
      </p:grpSp>
      <p:sp>
        <p:nvSpPr>
          <p:cNvPr id="23" name="Oval 28"/>
          <p:cNvSpPr/>
          <p:nvPr/>
        </p:nvSpPr>
        <p:spPr>
          <a:xfrm>
            <a:off x="8572500" y="6324600"/>
            <a:ext cx="152400" cy="152400"/>
          </a:xfrm>
          <a:prstGeom prst="ellipse">
            <a:avLst/>
          </a:prstGeom>
          <a:effectLst/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fr-F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7" r:id="rId8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1" latinLnBrk="0" hangingPunct="1">
        <a:spcBef>
          <a:spcPct val="0"/>
        </a:spcBef>
        <a:buNone/>
        <a:defRPr kumimoji="0" lang="fr-FR" sz="3600">
          <a:solidFill>
            <a:schemeClr val="tx1"/>
          </a:solidFill>
          <a:latin typeface="+mj-lt"/>
          <a:ea typeface="+mj-ea"/>
          <a:cs typeface="+mj-cs"/>
        </a:defRPr>
      </a:lvl1pPr>
      <a:lvl2pPr eaLnBrk="1" latinLnBrk="0" hangingPunct="1">
        <a:defRPr kumimoji="0" lang="fr-FR">
          <a:solidFill>
            <a:schemeClr val="tx2"/>
          </a:solidFill>
        </a:defRPr>
      </a:lvl2pPr>
      <a:lvl3pPr eaLnBrk="1" latinLnBrk="0" hangingPunct="1">
        <a:defRPr kumimoji="0" lang="fr-FR">
          <a:solidFill>
            <a:schemeClr val="tx2"/>
          </a:solidFill>
        </a:defRPr>
      </a:lvl3pPr>
      <a:lvl4pPr eaLnBrk="1" latinLnBrk="0" hangingPunct="1">
        <a:defRPr kumimoji="0" lang="fr-FR">
          <a:solidFill>
            <a:schemeClr val="tx2"/>
          </a:solidFill>
        </a:defRPr>
      </a:lvl4pPr>
      <a:lvl5pPr eaLnBrk="1" latinLnBrk="0" hangingPunct="1">
        <a:defRPr kumimoji="0" lang="fr-FR">
          <a:solidFill>
            <a:schemeClr val="tx2"/>
          </a:solidFill>
        </a:defRPr>
      </a:lvl5pPr>
      <a:lvl6pPr eaLnBrk="1" latinLnBrk="0" hangingPunct="1">
        <a:defRPr kumimoji="0" lang="fr-FR">
          <a:solidFill>
            <a:schemeClr val="tx2"/>
          </a:solidFill>
        </a:defRPr>
      </a:lvl6pPr>
      <a:lvl7pPr eaLnBrk="1" latinLnBrk="0" hangingPunct="1">
        <a:defRPr kumimoji="0" lang="fr-FR">
          <a:solidFill>
            <a:schemeClr val="tx2"/>
          </a:solidFill>
        </a:defRPr>
      </a:lvl7pPr>
      <a:lvl8pPr eaLnBrk="1" latinLnBrk="0" hangingPunct="1">
        <a:defRPr kumimoji="0" lang="fr-FR">
          <a:solidFill>
            <a:schemeClr val="tx2"/>
          </a:solidFill>
        </a:defRPr>
      </a:lvl8pPr>
      <a:lvl9pPr eaLnBrk="1" latinLnBrk="0" hangingPunct="1">
        <a:defRPr kumimoji="0" lang="fr-FR">
          <a:solidFill>
            <a:schemeClr val="tx2"/>
          </a:solidFill>
        </a:defRPr>
      </a:lvl9pPr>
      <a:extLst/>
    </p:titleStyle>
    <p:bodyStyle>
      <a:lvl1pPr marL="342900" indent="-342900" algn="l" rtl="0" eaLnBrk="1" latinLnBrk="0" hangingPunct="1">
        <a:spcBef>
          <a:spcPct val="20000"/>
        </a:spcBef>
        <a:buChar char="•"/>
        <a:defRPr kumimoji="0" lang="fr-FR"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har char="–"/>
        <a:defRPr kumimoji="0" lang="fr-FR" sz="20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har char="•"/>
        <a:defRPr kumimoji="0" lang="fr-FR" sz="20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har char="–"/>
        <a:defRPr kumimoji="0" lang="fr-FR" sz="20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har char="»"/>
        <a:defRPr kumimoji="0" lang="fr-FR" sz="20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har char="•"/>
        <a:defRPr kumimoji="0" lang="fr-FR"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har char="•"/>
        <a:defRPr kumimoji="0" lang="fr-FR"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har char="•"/>
        <a:defRPr kumimoji="0" lang="fr-FR"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har char="•"/>
        <a:defRPr kumimoji="0" lang="fr-FR" sz="20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lang="fr-FR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lang="fr-FR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lang="fr-FR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lang="fr-FR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lang="fr-FR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lang="fr-FR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lang="fr-FR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lang="fr-FR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lang="fr-FR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001%20Cours%20TELI_LIA1_Generalites_CM.pdf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Oval 28"/>
          <p:cNvSpPr/>
          <p:nvPr/>
        </p:nvSpPr>
        <p:spPr>
          <a:xfrm>
            <a:off x="8572500" y="6038850"/>
            <a:ext cx="152400" cy="152400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fr-FR"/>
          </a:p>
        </p:txBody>
      </p:sp>
      <p:sp>
        <p:nvSpPr>
          <p:cNvPr id="27" name="Oval 28"/>
          <p:cNvSpPr/>
          <p:nvPr/>
        </p:nvSpPr>
        <p:spPr>
          <a:xfrm>
            <a:off x="8572500" y="6324600"/>
            <a:ext cx="152400" cy="152400"/>
          </a:xfrm>
          <a:prstGeom prst="ellipse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fr-FR"/>
          </a:p>
        </p:txBody>
      </p:sp>
      <p:sp>
        <p:nvSpPr>
          <p:cNvPr id="4" name="Oval 28"/>
          <p:cNvSpPr/>
          <p:nvPr/>
        </p:nvSpPr>
        <p:spPr>
          <a:xfrm>
            <a:off x="8572500" y="5476875"/>
            <a:ext cx="152400" cy="152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fr-FR"/>
          </a:p>
        </p:txBody>
      </p:sp>
      <p:sp>
        <p:nvSpPr>
          <p:cNvPr id="12" name="Oval 28"/>
          <p:cNvSpPr/>
          <p:nvPr/>
        </p:nvSpPr>
        <p:spPr>
          <a:xfrm>
            <a:off x="8572500" y="5753100"/>
            <a:ext cx="152400" cy="152400"/>
          </a:xfrm>
          <a:prstGeom prst="ellips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fr-FR"/>
          </a:p>
        </p:txBody>
      </p:sp>
      <p:sp>
        <p:nvSpPr>
          <p:cNvPr id="10" name="Rectangle 24"/>
          <p:cNvSpPr>
            <a:spLocks noGrp="1"/>
          </p:cNvSpPr>
          <p:nvPr>
            <p:ph type="ctrTitle"/>
          </p:nvPr>
        </p:nvSpPr>
        <p:spPr>
          <a:xfrm>
            <a:off x="2057400" y="281352"/>
            <a:ext cx="6509239" cy="5076474"/>
          </a:xfrm>
        </p:spPr>
        <p:txBody>
          <a:bodyPr>
            <a:normAutofit fontScale="90000"/>
          </a:bodyPr>
          <a:lstStyle>
            <a:extLst/>
          </a:lstStyle>
          <a:p>
            <a:r>
              <a:rPr lang="fr-FR" dirty="0" smtClean="0"/>
              <a:t>La caractérisation des liaisons entre pièces mécaniques</a:t>
            </a:r>
            <a:endParaRPr lang="fr-FR" dirty="0"/>
          </a:p>
        </p:txBody>
      </p:sp>
      <p:pic>
        <p:nvPicPr>
          <p:cNvPr id="1026" name="Picture 2">
            <a:hlinkClick r:id="rId3" action="ppaction://hlinkfile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46031" y="3282948"/>
            <a:ext cx="2154267" cy="3041318"/>
          </a:xfrm>
          <a:prstGeom prst="rect">
            <a:avLst/>
          </a:prstGeom>
          <a:noFill/>
          <a:ln w="38100">
            <a:solidFill>
              <a:srgbClr val="FFC000"/>
            </a:solidFill>
            <a:miter lim="800000"/>
            <a:headEnd/>
            <a:tailEnd/>
          </a:ln>
          <a:effectLst/>
        </p:spPr>
      </p:pic>
      <p:sp>
        <p:nvSpPr>
          <p:cNvPr id="11" name="ZoneTexte 10"/>
          <p:cNvSpPr txBox="1"/>
          <p:nvPr/>
        </p:nvSpPr>
        <p:spPr>
          <a:xfrm>
            <a:off x="2308194" y="332070"/>
            <a:ext cx="6608853" cy="6310074"/>
          </a:xfrm>
          <a:prstGeom prst="irregularSeal1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sz="2800" b="1" smtClean="0">
                <a:ln w="31550" cmpd="sng">
                  <a:noFill/>
                  <a:prstDash val="solid"/>
                </a:ln>
                <a:solidFill>
                  <a:srgbClr val="FF000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Une liaison entre 2 pièces d’un mécanisme présente </a:t>
            </a:r>
            <a:r>
              <a:rPr sz="2800" b="1" u="sng" smtClean="0">
                <a:ln w="31550" cmpd="sng">
                  <a:noFill/>
                  <a:prstDash val="solid"/>
                </a:ln>
                <a:solidFill>
                  <a:srgbClr val="FF000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quatre caractères principaux</a:t>
            </a:r>
            <a:r>
              <a:rPr sz="2800" b="1" smtClean="0">
                <a:ln w="31550" cmpd="sng">
                  <a:noFill/>
                  <a:prstDash val="solid"/>
                </a:ln>
                <a:solidFill>
                  <a:srgbClr val="FF000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 </a:t>
            </a:r>
            <a:endParaRPr lang="fr-FR" sz="2800" b="1" dirty="0">
              <a:ln w="31550" cmpd="sng">
                <a:noFill/>
                <a:prstDash val="solid"/>
              </a:ln>
              <a:solidFill>
                <a:srgbClr val="FF0000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3" name="Espace réservé du numéro de diapositive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69B2101-2E9F-420A-91A3-890890D84497}" type="slidenum">
              <a:rPr kumimoji="0" lang="fr-FR" sz="1200" smtClean="0"/>
              <a:pPr/>
              <a:t>1</a:t>
            </a:fld>
            <a:endParaRPr kumimoji="0"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102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>
                <a:tint val="85000"/>
              </a:schemeClr>
            </a:gs>
            <a:gs pos="100000">
              <a:schemeClr val="bg1">
                <a:shade val="80000"/>
                <a:satMod val="150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Groupe 25"/>
          <p:cNvGrpSpPr/>
          <p:nvPr/>
        </p:nvGrpSpPr>
        <p:grpSpPr>
          <a:xfrm>
            <a:off x="2268000" y="357166"/>
            <a:ext cx="4732892" cy="2900834"/>
            <a:chOff x="2268000" y="357166"/>
            <a:chExt cx="4732892" cy="2900834"/>
          </a:xfrm>
        </p:grpSpPr>
        <p:sp>
          <p:nvSpPr>
            <p:cNvPr id="9" name="Rectangle 8"/>
            <p:cNvSpPr/>
            <p:nvPr/>
          </p:nvSpPr>
          <p:spPr>
            <a:xfrm>
              <a:off x="3000364" y="357166"/>
              <a:ext cx="4000528" cy="2714644"/>
            </a:xfrm>
            <a:prstGeom prst="rect">
              <a:avLst/>
            </a:prstGeom>
            <a:solidFill>
              <a:schemeClr val="tx1"/>
            </a:solidFill>
            <a:ln w="5715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pic>
          <p:nvPicPr>
            <p:cNvPr id="7" name="Image 6" descr="Liaison complète.jpg"/>
            <p:cNvPicPr>
              <a:picLocks noChangeAspect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3307325" y="370839"/>
              <a:ext cx="3264939" cy="2656518"/>
            </a:xfrm>
            <a:prstGeom prst="rect">
              <a:avLst/>
            </a:prstGeom>
          </p:spPr>
        </p:pic>
        <p:cxnSp>
          <p:nvCxnSpPr>
            <p:cNvPr id="11" name="Connecteur droit 10"/>
            <p:cNvCxnSpPr/>
            <p:nvPr/>
          </p:nvCxnSpPr>
          <p:spPr>
            <a:xfrm rot="10800000">
              <a:off x="2714612" y="1711301"/>
              <a:ext cx="285752" cy="1588"/>
            </a:xfrm>
            <a:prstGeom prst="line">
              <a:avLst/>
            </a:prstGeom>
            <a:ln w="5715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Connecteur droit 12"/>
            <p:cNvCxnSpPr/>
            <p:nvPr/>
          </p:nvCxnSpPr>
          <p:spPr>
            <a:xfrm rot="16200000" flipH="1">
              <a:off x="1934127" y="2484000"/>
              <a:ext cx="1548000" cy="0"/>
            </a:xfrm>
            <a:prstGeom prst="line">
              <a:avLst/>
            </a:prstGeom>
            <a:ln w="5715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Connecteur droit 19"/>
            <p:cNvCxnSpPr/>
            <p:nvPr/>
          </p:nvCxnSpPr>
          <p:spPr>
            <a:xfrm flipV="1">
              <a:off x="2268000" y="3246435"/>
              <a:ext cx="458778" cy="0"/>
            </a:xfrm>
            <a:prstGeom prst="line">
              <a:avLst/>
            </a:prstGeom>
            <a:ln w="5715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Rectangle 20"/>
          <p:cNvSpPr/>
          <p:nvPr/>
        </p:nvSpPr>
        <p:spPr>
          <a:xfrm rot="20229618">
            <a:off x="5492972" y="1063520"/>
            <a:ext cx="361349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5400" b="1" cap="all" dirty="0" smtClean="0">
                <a:ln w="38100" cmpd="sng">
                  <a:solidFill>
                    <a:srgbClr val="FF0000"/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Complète</a:t>
            </a:r>
            <a:endParaRPr lang="fr-FR" sz="5400" b="1" cap="all" spc="0" dirty="0">
              <a:ln w="38100" cmpd="sng">
                <a:solidFill>
                  <a:srgbClr val="FF0000"/>
                </a:solidFill>
                <a:prstDash val="solid"/>
              </a:ln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9" name="Rectangle 6"/>
          <p:cNvSpPr>
            <a:spLocks noGrp="1"/>
          </p:cNvSpPr>
          <p:nvPr>
            <p:ph type="title"/>
          </p:nvPr>
        </p:nvSpPr>
        <p:spPr>
          <a:xfrm>
            <a:off x="220642" y="3027357"/>
            <a:ext cx="2014526" cy="671530"/>
          </a:xfrm>
          <a:solidFill>
            <a:schemeClr val="tx1"/>
          </a:solidFill>
          <a:ln w="57150">
            <a:solidFill>
              <a:srgbClr val="FFC000"/>
            </a:solidFill>
          </a:ln>
        </p:spPr>
        <p:txBody>
          <a:bodyPr>
            <a:normAutofit/>
          </a:bodyPr>
          <a:lstStyle>
            <a:extLst/>
          </a:lstStyle>
          <a:p>
            <a:pPr algn="ctr"/>
            <a:r>
              <a:rPr b="1" smtClean="0">
                <a:ln w="28575">
                  <a:solidFill>
                    <a:schemeClr val="bg1"/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liaisons</a:t>
            </a:r>
            <a:endParaRPr lang="fr-FR" b="1" dirty="0">
              <a:ln w="28575">
                <a:solidFill>
                  <a:schemeClr val="bg1"/>
                </a:solidFill>
                <a:prstDash val="solid"/>
                <a:miter lim="800000"/>
              </a:ln>
              <a:solidFill>
                <a:srgbClr val="FFC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grpSp>
        <p:nvGrpSpPr>
          <p:cNvPr id="27" name="Groupe 26"/>
          <p:cNvGrpSpPr/>
          <p:nvPr/>
        </p:nvGrpSpPr>
        <p:grpSpPr>
          <a:xfrm>
            <a:off x="2235168" y="3402000"/>
            <a:ext cx="4751564" cy="2960722"/>
            <a:chOff x="2235168" y="3402000"/>
            <a:chExt cx="4751564" cy="2960722"/>
          </a:xfrm>
        </p:grpSpPr>
        <p:pic>
          <p:nvPicPr>
            <p:cNvPr id="8" name="Image 7" descr="Liaison partielle.jpg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3000364" y="3648078"/>
              <a:ext cx="3986368" cy="2714644"/>
            </a:xfrm>
            <a:prstGeom prst="rect">
              <a:avLst/>
            </a:prstGeom>
            <a:ln w="57150">
              <a:solidFill>
                <a:srgbClr val="FFC000"/>
              </a:solidFill>
            </a:ln>
          </p:spPr>
        </p:pic>
        <p:cxnSp>
          <p:nvCxnSpPr>
            <p:cNvPr id="15" name="Connecteur droit 14"/>
            <p:cNvCxnSpPr/>
            <p:nvPr/>
          </p:nvCxnSpPr>
          <p:spPr>
            <a:xfrm>
              <a:off x="2714612" y="4962546"/>
              <a:ext cx="285752" cy="1588"/>
            </a:xfrm>
            <a:prstGeom prst="line">
              <a:avLst/>
            </a:prstGeom>
            <a:ln w="5715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Connecteur droit 23"/>
            <p:cNvCxnSpPr/>
            <p:nvPr/>
          </p:nvCxnSpPr>
          <p:spPr>
            <a:xfrm flipV="1">
              <a:off x="2235168" y="3429000"/>
              <a:ext cx="458778" cy="0"/>
            </a:xfrm>
            <a:prstGeom prst="line">
              <a:avLst/>
            </a:prstGeom>
            <a:ln w="5715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Connecteur droit 24"/>
            <p:cNvCxnSpPr/>
            <p:nvPr/>
          </p:nvCxnSpPr>
          <p:spPr>
            <a:xfrm rot="16200000" flipH="1">
              <a:off x="1935837" y="4176000"/>
              <a:ext cx="1548000" cy="0"/>
            </a:xfrm>
            <a:prstGeom prst="line">
              <a:avLst/>
            </a:prstGeom>
            <a:ln w="5715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" name="Rectangle 21"/>
          <p:cNvSpPr/>
          <p:nvPr/>
        </p:nvSpPr>
        <p:spPr>
          <a:xfrm rot="20229618">
            <a:off x="5527114" y="4094099"/>
            <a:ext cx="354520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sz="5400" b="1" cap="all" spc="0" smtClean="0">
                <a:ln w="38100" cmpd="sng">
                  <a:solidFill>
                    <a:srgbClr val="FF0000"/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partielle</a:t>
            </a:r>
            <a:endParaRPr lang="fr-FR" sz="5400" b="1" cap="all" spc="0" dirty="0">
              <a:ln w="38100" cmpd="sng">
                <a:solidFill>
                  <a:srgbClr val="FF0000"/>
                </a:solidFill>
                <a:prstDash val="solid"/>
              </a:ln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29" name="ZoneTexte 28"/>
          <p:cNvSpPr txBox="1"/>
          <p:nvPr/>
        </p:nvSpPr>
        <p:spPr>
          <a:xfrm>
            <a:off x="190440" y="4414851"/>
            <a:ext cx="2117754" cy="1015663"/>
          </a:xfrm>
          <a:prstGeom prst="wedgeRectCallout">
            <a:avLst>
              <a:gd name="adj1" fmla="val -6219"/>
              <a:gd name="adj2" fmla="val -125870"/>
            </a:avLst>
          </a:prstGeom>
          <a:solidFill>
            <a:schemeClr val="tx1"/>
          </a:soli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sz="2000" b="1" u="sng" smtClean="0">
                <a:solidFill>
                  <a:srgbClr val="FF0000"/>
                </a:solidFill>
              </a:rPr>
              <a:t>nombre de degrés de libertés</a:t>
            </a:r>
            <a:r>
              <a:rPr sz="2000" smtClean="0">
                <a:solidFill>
                  <a:srgbClr val="FF0000"/>
                </a:solidFill>
              </a:rPr>
              <a:t> </a:t>
            </a:r>
            <a:endParaRPr lang="fr-FR" sz="2000" dirty="0">
              <a:solidFill>
                <a:srgbClr val="FF0000"/>
              </a:solidFill>
            </a:endParaRPr>
          </a:p>
        </p:txBody>
      </p:sp>
      <p:sp>
        <p:nvSpPr>
          <p:cNvPr id="30" name="ZoneTexte 29"/>
          <p:cNvSpPr txBox="1"/>
          <p:nvPr/>
        </p:nvSpPr>
        <p:spPr>
          <a:xfrm>
            <a:off x="190441" y="288882"/>
            <a:ext cx="2409858" cy="2373345"/>
          </a:xfrm>
          <a:prstGeom prst="irregularSeal1">
            <a:avLst/>
          </a:prstGeom>
          <a:solidFill>
            <a:schemeClr val="tx1"/>
          </a:solidFill>
        </p:spPr>
        <p:txBody>
          <a:bodyPr wrap="square" rtlCol="0">
            <a:noAutofit/>
          </a:bodyPr>
          <a:lstStyle/>
          <a:p>
            <a:pPr algn="ctr"/>
            <a:r>
              <a:rPr sz="2000" b="1" u="sng" smtClean="0">
                <a:ln w="31550" cmpd="sng">
                  <a:noFill/>
                  <a:prstDash val="solid"/>
                </a:ln>
                <a:solidFill>
                  <a:srgbClr val="FF000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1</a:t>
            </a:r>
            <a:r>
              <a:rPr sz="2000" b="1" u="sng" baseline="30000" smtClean="0">
                <a:ln w="31550" cmpd="sng">
                  <a:noFill/>
                  <a:prstDash val="solid"/>
                </a:ln>
                <a:solidFill>
                  <a:srgbClr val="FF000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er</a:t>
            </a:r>
            <a:r>
              <a:rPr sz="2000" b="1" smtClean="0">
                <a:ln w="31550" cmpd="sng">
                  <a:noFill/>
                  <a:prstDash val="solid"/>
                </a:ln>
                <a:solidFill>
                  <a:srgbClr val="FF000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sz="2000" b="1" u="sng" smtClean="0">
                <a:ln w="31550" cmpd="sng">
                  <a:noFill/>
                  <a:prstDash val="solid"/>
                </a:ln>
                <a:solidFill>
                  <a:srgbClr val="FF000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caractère</a:t>
            </a:r>
            <a:r>
              <a:rPr sz="2000" b="1" smtClean="0">
                <a:ln w="31550" cmpd="sng">
                  <a:noFill/>
                  <a:prstDash val="solid"/>
                </a:ln>
                <a:solidFill>
                  <a:srgbClr val="FF000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 </a:t>
            </a:r>
            <a:endParaRPr lang="fr-FR" sz="2000" b="1" dirty="0">
              <a:ln w="31550" cmpd="sng">
                <a:noFill/>
                <a:prstDash val="solid"/>
              </a:ln>
              <a:solidFill>
                <a:srgbClr val="FF0000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3" name="Espace réservé du numéro de diapositive 3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69B2101-2E9F-420A-91A3-890890D84497}" type="slidenum">
              <a:rPr kumimoji="0" lang="fr-FR" sz="1200" smtClean="0"/>
              <a:pPr/>
              <a:t>2</a:t>
            </a:fld>
            <a:endParaRPr kumimoji="0"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770" decel="100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7" dur="770" decel="100000"/>
                                        <p:tgtEl>
                                          <p:spTgt spid="21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9" dur="77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1" dur="77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770" decel="100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8" dur="770" decel="100000"/>
                                        <p:tgtEl>
                                          <p:spTgt spid="2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0" dur="77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2" dur="77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2" grpId="0"/>
      <p:bldP spid="29" grpId="0" animBg="1"/>
      <p:bldP spid="30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6"/>
          <p:cNvSpPr>
            <a:spLocks noGrp="1"/>
          </p:cNvSpPr>
          <p:nvPr>
            <p:ph type="title"/>
          </p:nvPr>
        </p:nvSpPr>
        <p:spPr>
          <a:xfrm>
            <a:off x="200020" y="3027357"/>
            <a:ext cx="2014526" cy="671530"/>
          </a:xfrm>
          <a:solidFill>
            <a:schemeClr val="tx1"/>
          </a:solidFill>
          <a:ln w="57150">
            <a:solidFill>
              <a:srgbClr val="FFC000"/>
            </a:solidFill>
          </a:ln>
        </p:spPr>
        <p:txBody>
          <a:bodyPr>
            <a:normAutofit/>
          </a:bodyPr>
          <a:lstStyle>
            <a:extLst/>
          </a:lstStyle>
          <a:p>
            <a:pPr algn="ctr"/>
            <a:r>
              <a:rPr b="1" smtClean="0">
                <a:ln w="28575">
                  <a:solidFill>
                    <a:schemeClr val="bg1"/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liaisons</a:t>
            </a:r>
            <a:endParaRPr lang="fr-FR" b="1" dirty="0">
              <a:ln w="28575">
                <a:solidFill>
                  <a:schemeClr val="bg1"/>
                </a:solidFill>
                <a:prstDash val="solid"/>
                <a:miter lim="800000"/>
              </a:ln>
              <a:solidFill>
                <a:srgbClr val="FFC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grpSp>
        <p:nvGrpSpPr>
          <p:cNvPr id="27" name="Groupe 26"/>
          <p:cNvGrpSpPr/>
          <p:nvPr/>
        </p:nvGrpSpPr>
        <p:grpSpPr>
          <a:xfrm>
            <a:off x="2271681" y="357166"/>
            <a:ext cx="4729211" cy="2852756"/>
            <a:chOff x="2271681" y="357166"/>
            <a:chExt cx="4729211" cy="2852756"/>
          </a:xfrm>
        </p:grpSpPr>
        <p:sp>
          <p:nvSpPr>
            <p:cNvPr id="9" name="Rectangle 8"/>
            <p:cNvSpPr/>
            <p:nvPr/>
          </p:nvSpPr>
          <p:spPr>
            <a:xfrm>
              <a:off x="3000364" y="357166"/>
              <a:ext cx="4000528" cy="2714644"/>
            </a:xfrm>
            <a:prstGeom prst="rect">
              <a:avLst/>
            </a:prstGeom>
            <a:solidFill>
              <a:schemeClr val="tx1"/>
            </a:solidFill>
            <a:ln w="5715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11" name="Connecteur droit 10"/>
            <p:cNvCxnSpPr/>
            <p:nvPr/>
          </p:nvCxnSpPr>
          <p:spPr>
            <a:xfrm rot="10800000">
              <a:off x="2714612" y="1676377"/>
              <a:ext cx="285752" cy="1588"/>
            </a:xfrm>
            <a:prstGeom prst="line">
              <a:avLst/>
            </a:prstGeom>
            <a:ln w="5715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6" name="Image 15" descr="Liaison permanente.jp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257532" y="434934"/>
              <a:ext cx="3578274" cy="2584309"/>
            </a:xfrm>
            <a:prstGeom prst="rect">
              <a:avLst/>
            </a:prstGeom>
          </p:spPr>
        </p:pic>
        <p:cxnSp>
          <p:nvCxnSpPr>
            <p:cNvPr id="14" name="Connecteur droit 13"/>
            <p:cNvCxnSpPr/>
            <p:nvPr/>
          </p:nvCxnSpPr>
          <p:spPr>
            <a:xfrm rot="16200000" flipH="1">
              <a:off x="1930743" y="2430827"/>
              <a:ext cx="1556479" cy="1710"/>
            </a:xfrm>
            <a:prstGeom prst="line">
              <a:avLst/>
            </a:prstGeom>
            <a:ln w="5715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Connecteur droit 18"/>
            <p:cNvCxnSpPr/>
            <p:nvPr/>
          </p:nvCxnSpPr>
          <p:spPr>
            <a:xfrm flipV="1">
              <a:off x="2271681" y="3209922"/>
              <a:ext cx="458778" cy="0"/>
            </a:xfrm>
            <a:prstGeom prst="line">
              <a:avLst/>
            </a:prstGeom>
            <a:ln w="5715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9" name="Groupe 28"/>
          <p:cNvGrpSpPr/>
          <p:nvPr/>
        </p:nvGrpSpPr>
        <p:grpSpPr>
          <a:xfrm>
            <a:off x="2251059" y="3429000"/>
            <a:ext cx="4803826" cy="3053485"/>
            <a:chOff x="2251059" y="3429000"/>
            <a:chExt cx="4803826" cy="3053485"/>
          </a:xfrm>
        </p:grpSpPr>
        <p:cxnSp>
          <p:nvCxnSpPr>
            <p:cNvPr id="15" name="Connecteur droit 14"/>
            <p:cNvCxnSpPr/>
            <p:nvPr/>
          </p:nvCxnSpPr>
          <p:spPr>
            <a:xfrm>
              <a:off x="2714612" y="4968000"/>
              <a:ext cx="285752" cy="1588"/>
            </a:xfrm>
            <a:prstGeom prst="line">
              <a:avLst/>
            </a:prstGeom>
            <a:ln w="5715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Rectangle 16"/>
            <p:cNvSpPr/>
            <p:nvPr/>
          </p:nvSpPr>
          <p:spPr>
            <a:xfrm>
              <a:off x="3001941" y="3598883"/>
              <a:ext cx="4000528" cy="2714644"/>
            </a:xfrm>
            <a:prstGeom prst="rect">
              <a:avLst/>
            </a:prstGeom>
            <a:solidFill>
              <a:schemeClr val="tx1"/>
            </a:solidFill>
            <a:ln w="5715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pic>
          <p:nvPicPr>
            <p:cNvPr id="18" name="Image 17" descr="Liaison démontable.jpg"/>
            <p:cNvPicPr>
              <a:picLocks noChangeAspect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2855889" y="3538539"/>
              <a:ext cx="4198996" cy="2943946"/>
            </a:xfrm>
            <a:prstGeom prst="rect">
              <a:avLst/>
            </a:prstGeom>
          </p:spPr>
        </p:pic>
        <p:cxnSp>
          <p:nvCxnSpPr>
            <p:cNvPr id="23" name="Connecteur droit 22"/>
            <p:cNvCxnSpPr/>
            <p:nvPr/>
          </p:nvCxnSpPr>
          <p:spPr>
            <a:xfrm flipV="1">
              <a:off x="2251059" y="3465513"/>
              <a:ext cx="458778" cy="0"/>
            </a:xfrm>
            <a:prstGeom prst="line">
              <a:avLst/>
            </a:prstGeom>
            <a:ln w="5715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Connecteur droit 23"/>
            <p:cNvCxnSpPr/>
            <p:nvPr/>
          </p:nvCxnSpPr>
          <p:spPr>
            <a:xfrm rot="16200000" flipH="1">
              <a:off x="1932453" y="4206385"/>
              <a:ext cx="1556479" cy="1710"/>
            </a:xfrm>
            <a:prstGeom prst="line">
              <a:avLst/>
            </a:prstGeom>
            <a:ln w="5715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5" name="ZoneTexte 24"/>
          <p:cNvSpPr txBox="1"/>
          <p:nvPr/>
        </p:nvSpPr>
        <p:spPr>
          <a:xfrm>
            <a:off x="190440" y="4414850"/>
            <a:ext cx="2117754" cy="766774"/>
          </a:xfrm>
          <a:prstGeom prst="wedgeRectCallout">
            <a:avLst>
              <a:gd name="adj1" fmla="val -12861"/>
              <a:gd name="adj2" fmla="val -135367"/>
            </a:avLst>
          </a:prstGeom>
          <a:solidFill>
            <a:schemeClr val="tx1"/>
          </a:solidFill>
          <a:ln w="28575">
            <a:solidFill>
              <a:srgbClr val="FF0000"/>
            </a:solidFill>
          </a:ln>
        </p:spPr>
        <p:txBody>
          <a:bodyPr wrap="square" rtlCol="0" anchor="ctr" anchorCtr="1">
            <a:noAutofit/>
          </a:bodyPr>
          <a:lstStyle/>
          <a:p>
            <a:pPr algn="ctr"/>
            <a:r>
              <a:rPr sz="2000" b="1" u="sng" smtClean="0">
                <a:solidFill>
                  <a:srgbClr val="FF0000"/>
                </a:solidFill>
              </a:rPr>
              <a:t>permanence</a:t>
            </a:r>
            <a:endParaRPr lang="fr-FR" sz="2000" dirty="0">
              <a:solidFill>
                <a:srgbClr val="FF0000"/>
              </a:solidFill>
            </a:endParaRPr>
          </a:p>
        </p:txBody>
      </p:sp>
      <p:sp>
        <p:nvSpPr>
          <p:cNvPr id="26" name="ZoneTexte 25"/>
          <p:cNvSpPr txBox="1"/>
          <p:nvPr/>
        </p:nvSpPr>
        <p:spPr>
          <a:xfrm>
            <a:off x="190441" y="288882"/>
            <a:ext cx="2409858" cy="2373345"/>
          </a:xfrm>
          <a:prstGeom prst="irregularSeal1">
            <a:avLst/>
          </a:prstGeom>
          <a:solidFill>
            <a:schemeClr val="tx1"/>
          </a:solidFill>
        </p:spPr>
        <p:txBody>
          <a:bodyPr wrap="square" rtlCol="0">
            <a:noAutofit/>
          </a:bodyPr>
          <a:lstStyle/>
          <a:p>
            <a:pPr algn="ctr"/>
            <a:r>
              <a:rPr sz="2000" b="1" u="sng" smtClean="0">
                <a:ln w="31550" cmpd="sng">
                  <a:noFill/>
                  <a:prstDash val="solid"/>
                </a:ln>
                <a:solidFill>
                  <a:srgbClr val="FF000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2</a:t>
            </a:r>
            <a:r>
              <a:rPr sz="2000" b="1" u="sng" baseline="30000" smtClean="0">
                <a:ln w="31550" cmpd="sng">
                  <a:noFill/>
                  <a:prstDash val="solid"/>
                </a:ln>
                <a:solidFill>
                  <a:srgbClr val="FF000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ème</a:t>
            </a:r>
            <a:r>
              <a:rPr sz="2000" b="1" smtClean="0">
                <a:ln w="31550" cmpd="sng">
                  <a:noFill/>
                  <a:prstDash val="solid"/>
                </a:ln>
                <a:solidFill>
                  <a:srgbClr val="FF000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sz="2000" b="1" u="sng" smtClean="0">
                <a:ln w="31550" cmpd="sng">
                  <a:noFill/>
                  <a:prstDash val="solid"/>
                </a:ln>
                <a:solidFill>
                  <a:srgbClr val="FF000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caractère</a:t>
            </a:r>
            <a:r>
              <a:rPr sz="2000" b="1" smtClean="0">
                <a:ln w="31550" cmpd="sng">
                  <a:noFill/>
                  <a:prstDash val="solid"/>
                </a:ln>
                <a:solidFill>
                  <a:srgbClr val="FF000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 </a:t>
            </a:r>
            <a:endParaRPr lang="fr-FR" sz="2000" b="1" dirty="0">
              <a:ln w="31550" cmpd="sng">
                <a:noFill/>
                <a:prstDash val="solid"/>
              </a:ln>
              <a:solidFill>
                <a:srgbClr val="FF0000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1" name="Rectangle 20"/>
          <p:cNvSpPr/>
          <p:nvPr/>
        </p:nvSpPr>
        <p:spPr>
          <a:xfrm rot="20229618">
            <a:off x="4641263" y="1345101"/>
            <a:ext cx="449995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sz="5400" b="1" cap="all" smtClean="0">
                <a:ln w="38100" cmpd="sng">
                  <a:solidFill>
                    <a:srgbClr val="FF0000"/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permanente</a:t>
            </a:r>
            <a:endParaRPr lang="fr-FR" sz="5400" b="1" cap="all" spc="0" dirty="0">
              <a:ln w="38100" cmpd="sng">
                <a:solidFill>
                  <a:srgbClr val="FF0000"/>
                </a:solidFill>
                <a:prstDash val="solid"/>
              </a:ln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22" name="Rectangle 21"/>
          <p:cNvSpPr/>
          <p:nvPr/>
        </p:nvSpPr>
        <p:spPr>
          <a:xfrm rot="20229618">
            <a:off x="4664241" y="4882219"/>
            <a:ext cx="447603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sz="5400" b="1" cap="all" spc="0" smtClean="0">
                <a:ln w="38100" cmpd="sng">
                  <a:solidFill>
                    <a:srgbClr val="FF0000"/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démontable</a:t>
            </a:r>
            <a:endParaRPr lang="fr-FR" sz="5400" b="1" cap="all" spc="0" dirty="0">
              <a:ln w="38100" cmpd="sng">
                <a:solidFill>
                  <a:srgbClr val="FF0000"/>
                </a:solidFill>
                <a:prstDash val="solid"/>
              </a:ln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0" name="Espace réservé du numéro de diapositive 2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69B2101-2E9F-420A-91A3-890890D84497}" type="slidenum">
              <a:rPr kumimoji="0" lang="fr-FR" sz="1200" smtClean="0"/>
              <a:pPr/>
              <a:t>3</a:t>
            </a:fld>
            <a:endParaRPr kumimoji="0"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770" decel="100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7" dur="770" decel="100000"/>
                                        <p:tgtEl>
                                          <p:spTgt spid="21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9" dur="77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1" dur="77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770" decel="100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8" dur="770" decel="100000"/>
                                        <p:tgtEl>
                                          <p:spTgt spid="2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0" dur="77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2" dur="77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6" grpId="1" animBg="1"/>
      <p:bldP spid="21" grpId="0"/>
      <p:bldP spid="2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6"/>
          <p:cNvSpPr>
            <a:spLocks noGrp="1"/>
          </p:cNvSpPr>
          <p:nvPr>
            <p:ph type="title"/>
          </p:nvPr>
        </p:nvSpPr>
        <p:spPr>
          <a:xfrm>
            <a:off x="257155" y="3027357"/>
            <a:ext cx="2014526" cy="671530"/>
          </a:xfrm>
          <a:solidFill>
            <a:schemeClr val="tx1"/>
          </a:solidFill>
          <a:ln w="57150">
            <a:solidFill>
              <a:srgbClr val="FFC000"/>
            </a:solidFill>
          </a:ln>
        </p:spPr>
        <p:txBody>
          <a:bodyPr>
            <a:normAutofit/>
          </a:bodyPr>
          <a:lstStyle>
            <a:extLst/>
          </a:lstStyle>
          <a:p>
            <a:pPr algn="ctr"/>
            <a:r>
              <a:rPr b="1" smtClean="0">
                <a:ln w="28575">
                  <a:solidFill>
                    <a:schemeClr val="bg1"/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liaisons</a:t>
            </a:r>
            <a:endParaRPr lang="fr-FR" b="1" dirty="0">
              <a:ln w="28575">
                <a:solidFill>
                  <a:schemeClr val="bg1"/>
                </a:solidFill>
                <a:prstDash val="solid"/>
                <a:miter lim="800000"/>
              </a:ln>
              <a:solidFill>
                <a:srgbClr val="FFC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grpSp>
        <p:nvGrpSpPr>
          <p:cNvPr id="24" name="Groupe 23"/>
          <p:cNvGrpSpPr/>
          <p:nvPr/>
        </p:nvGrpSpPr>
        <p:grpSpPr>
          <a:xfrm>
            <a:off x="2271681" y="357166"/>
            <a:ext cx="4729211" cy="2852756"/>
            <a:chOff x="2271681" y="357166"/>
            <a:chExt cx="4729211" cy="2852756"/>
          </a:xfrm>
        </p:grpSpPr>
        <p:sp>
          <p:nvSpPr>
            <p:cNvPr id="9" name="Rectangle 8"/>
            <p:cNvSpPr/>
            <p:nvPr/>
          </p:nvSpPr>
          <p:spPr>
            <a:xfrm>
              <a:off x="3000364" y="357166"/>
              <a:ext cx="4000528" cy="2714644"/>
            </a:xfrm>
            <a:prstGeom prst="rect">
              <a:avLst/>
            </a:prstGeom>
            <a:solidFill>
              <a:schemeClr val="tx1"/>
            </a:solidFill>
            <a:ln w="5715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11" name="Connecteur droit 10"/>
            <p:cNvCxnSpPr/>
            <p:nvPr/>
          </p:nvCxnSpPr>
          <p:spPr>
            <a:xfrm rot="10800000">
              <a:off x="2714612" y="1676377"/>
              <a:ext cx="285752" cy="1588"/>
            </a:xfrm>
            <a:prstGeom prst="line">
              <a:avLst/>
            </a:prstGeom>
            <a:ln w="5715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Connecteur droit 12"/>
            <p:cNvCxnSpPr/>
            <p:nvPr/>
          </p:nvCxnSpPr>
          <p:spPr>
            <a:xfrm rot="16200000" flipH="1">
              <a:off x="1930743" y="2430827"/>
              <a:ext cx="1556479" cy="1710"/>
            </a:xfrm>
            <a:prstGeom prst="line">
              <a:avLst/>
            </a:prstGeom>
            <a:ln w="5715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Connecteur droit 19"/>
            <p:cNvCxnSpPr/>
            <p:nvPr/>
          </p:nvCxnSpPr>
          <p:spPr>
            <a:xfrm flipV="1">
              <a:off x="2271681" y="3209922"/>
              <a:ext cx="458778" cy="0"/>
            </a:xfrm>
            <a:prstGeom prst="line">
              <a:avLst/>
            </a:prstGeom>
            <a:ln w="5715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2" name="Image 11" descr="Liaison élastique.jp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147993" y="434934"/>
              <a:ext cx="3753272" cy="2555910"/>
            </a:xfrm>
            <a:prstGeom prst="rect">
              <a:avLst/>
            </a:prstGeom>
          </p:spPr>
        </p:pic>
      </p:grpSp>
      <p:grpSp>
        <p:nvGrpSpPr>
          <p:cNvPr id="25" name="Groupe 24"/>
          <p:cNvGrpSpPr/>
          <p:nvPr/>
        </p:nvGrpSpPr>
        <p:grpSpPr>
          <a:xfrm>
            <a:off x="2251059" y="3429000"/>
            <a:ext cx="4730799" cy="2892815"/>
            <a:chOff x="2251059" y="3429000"/>
            <a:chExt cx="4730799" cy="2892815"/>
          </a:xfrm>
        </p:grpSpPr>
        <p:cxnSp>
          <p:nvCxnSpPr>
            <p:cNvPr id="15" name="Connecteur droit 14"/>
            <p:cNvCxnSpPr/>
            <p:nvPr/>
          </p:nvCxnSpPr>
          <p:spPr>
            <a:xfrm>
              <a:off x="2714612" y="4968000"/>
              <a:ext cx="285752" cy="1588"/>
            </a:xfrm>
            <a:prstGeom prst="line">
              <a:avLst/>
            </a:prstGeom>
            <a:ln w="5715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4" name="Image 13" descr="Liaison rigide.jpg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3001942" y="3611565"/>
              <a:ext cx="3979916" cy="2710250"/>
            </a:xfrm>
            <a:prstGeom prst="rect">
              <a:avLst/>
            </a:prstGeom>
            <a:ln w="57150">
              <a:solidFill>
                <a:srgbClr val="FFC000"/>
              </a:solidFill>
            </a:ln>
          </p:spPr>
        </p:pic>
        <p:cxnSp>
          <p:nvCxnSpPr>
            <p:cNvPr id="16" name="Connecteur droit 15"/>
            <p:cNvCxnSpPr/>
            <p:nvPr/>
          </p:nvCxnSpPr>
          <p:spPr>
            <a:xfrm flipV="1">
              <a:off x="2251059" y="3465513"/>
              <a:ext cx="458778" cy="0"/>
            </a:xfrm>
            <a:prstGeom prst="line">
              <a:avLst/>
            </a:prstGeom>
            <a:ln w="5715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Connecteur droit 17"/>
            <p:cNvCxnSpPr/>
            <p:nvPr/>
          </p:nvCxnSpPr>
          <p:spPr>
            <a:xfrm rot="16200000" flipH="1">
              <a:off x="1932453" y="4206385"/>
              <a:ext cx="1556479" cy="1710"/>
            </a:xfrm>
            <a:prstGeom prst="line">
              <a:avLst/>
            </a:prstGeom>
            <a:ln w="5715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" name="ZoneTexte 18"/>
          <p:cNvSpPr txBox="1"/>
          <p:nvPr/>
        </p:nvSpPr>
        <p:spPr>
          <a:xfrm>
            <a:off x="190440" y="4414850"/>
            <a:ext cx="2117754" cy="766774"/>
          </a:xfrm>
          <a:prstGeom prst="wedgeRectCallout">
            <a:avLst>
              <a:gd name="adj1" fmla="val -12861"/>
              <a:gd name="adj2" fmla="val -135367"/>
            </a:avLst>
          </a:prstGeom>
          <a:solidFill>
            <a:schemeClr val="tx1"/>
          </a:solidFill>
          <a:ln w="28575">
            <a:solidFill>
              <a:srgbClr val="FF0000"/>
            </a:solidFill>
          </a:ln>
        </p:spPr>
        <p:txBody>
          <a:bodyPr wrap="square" rtlCol="0" anchor="ctr" anchorCtr="1">
            <a:noAutofit/>
          </a:bodyPr>
          <a:lstStyle/>
          <a:p>
            <a:pPr algn="ctr"/>
            <a:r>
              <a:rPr sz="2000" b="1" u="sng" smtClean="0">
                <a:solidFill>
                  <a:srgbClr val="FF0000"/>
                </a:solidFill>
              </a:rPr>
              <a:t>déformabilité</a:t>
            </a:r>
            <a:endParaRPr lang="fr-FR" sz="2000" dirty="0">
              <a:solidFill>
                <a:srgbClr val="FF0000"/>
              </a:solidFill>
            </a:endParaRPr>
          </a:p>
        </p:txBody>
      </p:sp>
      <p:sp>
        <p:nvSpPr>
          <p:cNvPr id="23" name="ZoneTexte 22"/>
          <p:cNvSpPr txBox="1"/>
          <p:nvPr/>
        </p:nvSpPr>
        <p:spPr>
          <a:xfrm>
            <a:off x="190441" y="288882"/>
            <a:ext cx="2409858" cy="2373345"/>
          </a:xfrm>
          <a:prstGeom prst="irregularSeal1">
            <a:avLst/>
          </a:prstGeom>
          <a:solidFill>
            <a:schemeClr val="tx1"/>
          </a:solidFill>
        </p:spPr>
        <p:txBody>
          <a:bodyPr wrap="square" rtlCol="0">
            <a:noAutofit/>
          </a:bodyPr>
          <a:lstStyle/>
          <a:p>
            <a:pPr algn="ctr"/>
            <a:r>
              <a:rPr sz="2000" b="1" u="sng" smtClean="0">
                <a:ln w="31550" cmpd="sng">
                  <a:noFill/>
                  <a:prstDash val="solid"/>
                </a:ln>
                <a:solidFill>
                  <a:srgbClr val="FF000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3</a:t>
            </a:r>
            <a:r>
              <a:rPr sz="2000" b="1" u="sng" baseline="30000" smtClean="0">
                <a:ln w="31550" cmpd="sng">
                  <a:noFill/>
                  <a:prstDash val="solid"/>
                </a:ln>
                <a:solidFill>
                  <a:srgbClr val="FF000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ème</a:t>
            </a:r>
            <a:r>
              <a:rPr sz="2000" b="1" smtClean="0">
                <a:ln w="31550" cmpd="sng">
                  <a:noFill/>
                  <a:prstDash val="solid"/>
                </a:ln>
                <a:solidFill>
                  <a:srgbClr val="FF000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sz="2000" b="1" u="sng" smtClean="0">
                <a:ln w="31550" cmpd="sng">
                  <a:noFill/>
                  <a:prstDash val="solid"/>
                </a:ln>
                <a:solidFill>
                  <a:srgbClr val="FF000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caractère</a:t>
            </a:r>
            <a:r>
              <a:rPr sz="2000" b="1" smtClean="0">
                <a:ln w="31550" cmpd="sng">
                  <a:noFill/>
                  <a:prstDash val="solid"/>
                </a:ln>
                <a:solidFill>
                  <a:srgbClr val="FF000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 </a:t>
            </a:r>
            <a:endParaRPr lang="fr-FR" sz="2000" b="1" dirty="0">
              <a:ln w="31550" cmpd="sng">
                <a:noFill/>
                <a:prstDash val="solid"/>
              </a:ln>
              <a:solidFill>
                <a:srgbClr val="FF0000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1" name="Rectangle 20"/>
          <p:cNvSpPr/>
          <p:nvPr/>
        </p:nvSpPr>
        <p:spPr>
          <a:xfrm rot="20229618">
            <a:off x="5436866" y="1063520"/>
            <a:ext cx="372570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sz="5400" b="1" cap="all" spc="0" smtClean="0">
                <a:ln w="38100" cmpd="sng">
                  <a:solidFill>
                    <a:srgbClr val="FF0000"/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elastique</a:t>
            </a:r>
            <a:endParaRPr lang="fr-FR" sz="5400" b="1" cap="all" spc="0" dirty="0">
              <a:ln w="38100" cmpd="sng">
                <a:solidFill>
                  <a:srgbClr val="FF0000"/>
                </a:solidFill>
                <a:prstDash val="solid"/>
              </a:ln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22" name="Rectangle 21"/>
          <p:cNvSpPr/>
          <p:nvPr/>
        </p:nvSpPr>
        <p:spPr>
          <a:xfrm rot="20229618">
            <a:off x="6151002" y="4094099"/>
            <a:ext cx="229742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sz="5400" b="1" cap="all" smtClean="0">
                <a:ln w="38100" cmpd="sng">
                  <a:solidFill>
                    <a:srgbClr val="FF0000"/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rigide</a:t>
            </a:r>
            <a:endParaRPr lang="fr-FR" sz="5400" b="1" cap="all" spc="0" dirty="0">
              <a:ln w="38100" cmpd="sng">
                <a:solidFill>
                  <a:srgbClr val="FF0000"/>
                </a:solidFill>
                <a:prstDash val="solid"/>
              </a:ln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26" name="Espace réservé du numéro de diapositive 2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69B2101-2E9F-420A-91A3-890890D84497}" type="slidenum">
              <a:rPr kumimoji="0" lang="fr-FR" sz="1200" smtClean="0"/>
              <a:pPr/>
              <a:t>4</a:t>
            </a:fld>
            <a:endParaRPr kumimoji="0"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770" decel="100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7" dur="770" decel="100000"/>
                                        <p:tgtEl>
                                          <p:spTgt spid="21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9" dur="77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1" dur="77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770" decel="100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8" dur="770" decel="100000"/>
                                        <p:tgtEl>
                                          <p:spTgt spid="2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0" dur="77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2" dur="77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3" grpId="0" animBg="1"/>
      <p:bldP spid="21" grpId="0"/>
      <p:bldP spid="2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6"/>
          <p:cNvSpPr>
            <a:spLocks noGrp="1"/>
          </p:cNvSpPr>
          <p:nvPr>
            <p:ph type="title"/>
          </p:nvPr>
        </p:nvSpPr>
        <p:spPr>
          <a:xfrm>
            <a:off x="200020" y="3027357"/>
            <a:ext cx="2014526" cy="671530"/>
          </a:xfrm>
          <a:solidFill>
            <a:schemeClr val="tx1"/>
          </a:solidFill>
          <a:ln w="57150">
            <a:solidFill>
              <a:srgbClr val="FFC000"/>
            </a:solidFill>
          </a:ln>
        </p:spPr>
        <p:txBody>
          <a:bodyPr>
            <a:normAutofit/>
          </a:bodyPr>
          <a:lstStyle>
            <a:extLst/>
          </a:lstStyle>
          <a:p>
            <a:pPr algn="ctr"/>
            <a:r>
              <a:rPr b="1" smtClean="0">
                <a:ln w="28575">
                  <a:solidFill>
                    <a:schemeClr val="bg1"/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liaisons</a:t>
            </a:r>
            <a:endParaRPr lang="fr-FR" b="1" dirty="0">
              <a:ln w="28575">
                <a:solidFill>
                  <a:schemeClr val="bg1"/>
                </a:solidFill>
                <a:prstDash val="solid"/>
                <a:miter lim="800000"/>
              </a:ln>
              <a:solidFill>
                <a:srgbClr val="FFC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grpSp>
        <p:nvGrpSpPr>
          <p:cNvPr id="29" name="Groupe 28"/>
          <p:cNvGrpSpPr/>
          <p:nvPr/>
        </p:nvGrpSpPr>
        <p:grpSpPr>
          <a:xfrm>
            <a:off x="2251059" y="3429000"/>
            <a:ext cx="4751410" cy="2885900"/>
            <a:chOff x="2251059" y="3429000"/>
            <a:chExt cx="4751410" cy="2885900"/>
          </a:xfrm>
        </p:grpSpPr>
        <p:cxnSp>
          <p:nvCxnSpPr>
            <p:cNvPr id="15" name="Connecteur droit 14"/>
            <p:cNvCxnSpPr/>
            <p:nvPr/>
          </p:nvCxnSpPr>
          <p:spPr>
            <a:xfrm>
              <a:off x="2714612" y="4968000"/>
              <a:ext cx="285752" cy="1588"/>
            </a:xfrm>
            <a:prstGeom prst="line">
              <a:avLst/>
            </a:prstGeom>
            <a:ln w="5715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Rectangle 16"/>
            <p:cNvSpPr/>
            <p:nvPr/>
          </p:nvSpPr>
          <p:spPr>
            <a:xfrm>
              <a:off x="3001941" y="3598883"/>
              <a:ext cx="4000528" cy="2714644"/>
            </a:xfrm>
            <a:prstGeom prst="rect">
              <a:avLst/>
            </a:prstGeom>
            <a:solidFill>
              <a:schemeClr val="tx1"/>
            </a:solidFill>
            <a:ln w="5715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pic>
          <p:nvPicPr>
            <p:cNvPr id="23" name="Image 22" descr="Liaison directe.jpg"/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2892402" y="3611565"/>
              <a:ext cx="3987792" cy="2703335"/>
            </a:xfrm>
            <a:prstGeom prst="rect">
              <a:avLst/>
            </a:prstGeom>
          </p:spPr>
        </p:pic>
        <p:cxnSp>
          <p:nvCxnSpPr>
            <p:cNvPr id="18" name="Connecteur droit 17"/>
            <p:cNvCxnSpPr/>
            <p:nvPr/>
          </p:nvCxnSpPr>
          <p:spPr>
            <a:xfrm flipV="1">
              <a:off x="2251059" y="3465513"/>
              <a:ext cx="458778" cy="0"/>
            </a:xfrm>
            <a:prstGeom prst="line">
              <a:avLst/>
            </a:prstGeom>
            <a:ln w="5715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Connecteur droit 23"/>
            <p:cNvCxnSpPr/>
            <p:nvPr/>
          </p:nvCxnSpPr>
          <p:spPr>
            <a:xfrm rot="16200000" flipH="1">
              <a:off x="1932453" y="4206385"/>
              <a:ext cx="1556479" cy="1710"/>
            </a:xfrm>
            <a:prstGeom prst="line">
              <a:avLst/>
            </a:prstGeom>
            <a:ln w="5715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5" name="ZoneTexte 24"/>
          <p:cNvSpPr txBox="1"/>
          <p:nvPr/>
        </p:nvSpPr>
        <p:spPr>
          <a:xfrm>
            <a:off x="190440" y="4414850"/>
            <a:ext cx="2117754" cy="766774"/>
          </a:xfrm>
          <a:prstGeom prst="wedgeRectCallout">
            <a:avLst>
              <a:gd name="adj1" fmla="val -12861"/>
              <a:gd name="adj2" fmla="val -135367"/>
            </a:avLst>
          </a:prstGeom>
          <a:solidFill>
            <a:schemeClr val="tx1"/>
          </a:solidFill>
          <a:ln w="28575">
            <a:solidFill>
              <a:srgbClr val="FF0000"/>
            </a:solidFill>
          </a:ln>
        </p:spPr>
        <p:txBody>
          <a:bodyPr wrap="square" rtlCol="0" anchor="ctr" anchorCtr="1">
            <a:noAutofit/>
          </a:bodyPr>
          <a:lstStyle/>
          <a:p>
            <a:pPr algn="ctr"/>
            <a:r>
              <a:rPr lang="fr-FR" sz="2000" b="1" u="sng" dirty="0" smtClean="0">
                <a:solidFill>
                  <a:srgbClr val="FF0000"/>
                </a:solidFill>
              </a:rPr>
              <a:t>O</a:t>
            </a:r>
            <a:r>
              <a:rPr sz="2000" b="1" u="sng" smtClean="0">
                <a:solidFill>
                  <a:srgbClr val="FF0000"/>
                </a:solidFill>
              </a:rPr>
              <a:t>rganes associés</a:t>
            </a:r>
            <a:endParaRPr lang="fr-FR" sz="2000" dirty="0">
              <a:solidFill>
                <a:srgbClr val="FF0000"/>
              </a:solidFill>
            </a:endParaRPr>
          </a:p>
        </p:txBody>
      </p:sp>
      <p:sp>
        <p:nvSpPr>
          <p:cNvPr id="26" name="ZoneTexte 25"/>
          <p:cNvSpPr txBox="1"/>
          <p:nvPr/>
        </p:nvSpPr>
        <p:spPr>
          <a:xfrm>
            <a:off x="190441" y="288882"/>
            <a:ext cx="2409858" cy="2373345"/>
          </a:xfrm>
          <a:prstGeom prst="irregularSeal1">
            <a:avLst/>
          </a:prstGeom>
          <a:solidFill>
            <a:schemeClr val="tx1"/>
          </a:solidFill>
        </p:spPr>
        <p:txBody>
          <a:bodyPr wrap="square" rtlCol="0">
            <a:noAutofit/>
          </a:bodyPr>
          <a:lstStyle/>
          <a:p>
            <a:pPr algn="ctr"/>
            <a:r>
              <a:rPr sz="2000" b="1" u="sng" smtClean="0">
                <a:ln w="31550" cmpd="sng">
                  <a:noFill/>
                  <a:prstDash val="solid"/>
                </a:ln>
                <a:solidFill>
                  <a:srgbClr val="FF000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4</a:t>
            </a:r>
            <a:r>
              <a:rPr sz="2000" b="1" u="sng" baseline="30000" smtClean="0">
                <a:ln w="31550" cmpd="sng">
                  <a:noFill/>
                  <a:prstDash val="solid"/>
                </a:ln>
                <a:solidFill>
                  <a:srgbClr val="FF000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ème</a:t>
            </a:r>
            <a:r>
              <a:rPr sz="2000" b="1" smtClean="0">
                <a:ln w="31550" cmpd="sng">
                  <a:noFill/>
                  <a:prstDash val="solid"/>
                </a:ln>
                <a:solidFill>
                  <a:srgbClr val="FF000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sz="2000" b="1" u="sng" smtClean="0">
                <a:ln w="31550" cmpd="sng">
                  <a:noFill/>
                  <a:prstDash val="solid"/>
                </a:ln>
                <a:solidFill>
                  <a:srgbClr val="FF000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caractère</a:t>
            </a:r>
            <a:r>
              <a:rPr sz="2000" b="1" smtClean="0">
                <a:ln w="31550" cmpd="sng">
                  <a:noFill/>
                  <a:prstDash val="solid"/>
                </a:ln>
                <a:solidFill>
                  <a:srgbClr val="FF000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 </a:t>
            </a:r>
            <a:endParaRPr lang="fr-FR" sz="2000" b="1" dirty="0">
              <a:ln w="31550" cmpd="sng">
                <a:noFill/>
                <a:prstDash val="solid"/>
              </a:ln>
              <a:solidFill>
                <a:srgbClr val="FF0000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grpSp>
        <p:nvGrpSpPr>
          <p:cNvPr id="27" name="Groupe 26"/>
          <p:cNvGrpSpPr/>
          <p:nvPr/>
        </p:nvGrpSpPr>
        <p:grpSpPr>
          <a:xfrm>
            <a:off x="2271681" y="357166"/>
            <a:ext cx="4892742" cy="2874752"/>
            <a:chOff x="2271681" y="357166"/>
            <a:chExt cx="4892742" cy="2874752"/>
          </a:xfrm>
        </p:grpSpPr>
        <p:sp>
          <p:nvSpPr>
            <p:cNvPr id="9" name="Rectangle 8"/>
            <p:cNvSpPr/>
            <p:nvPr/>
          </p:nvSpPr>
          <p:spPr>
            <a:xfrm>
              <a:off x="3000364" y="357166"/>
              <a:ext cx="4000528" cy="2714644"/>
            </a:xfrm>
            <a:prstGeom prst="rect">
              <a:avLst/>
            </a:prstGeom>
            <a:solidFill>
              <a:schemeClr val="tx1"/>
            </a:solidFill>
            <a:ln w="5715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11" name="Connecteur droit 10"/>
            <p:cNvCxnSpPr/>
            <p:nvPr/>
          </p:nvCxnSpPr>
          <p:spPr>
            <a:xfrm rot="10800000">
              <a:off x="2714612" y="1676377"/>
              <a:ext cx="285752" cy="1588"/>
            </a:xfrm>
            <a:prstGeom prst="line">
              <a:avLst/>
            </a:prstGeom>
            <a:ln w="5715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9" name="Image 18" descr="Liaison indirecte.jpg"/>
            <p:cNvPicPr>
              <a:picLocks noChangeAspect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3001941" y="398421"/>
              <a:ext cx="4162482" cy="2833497"/>
            </a:xfrm>
            <a:prstGeom prst="rect">
              <a:avLst/>
            </a:prstGeom>
          </p:spPr>
        </p:pic>
        <p:cxnSp>
          <p:nvCxnSpPr>
            <p:cNvPr id="14" name="Connecteur droit 13"/>
            <p:cNvCxnSpPr/>
            <p:nvPr/>
          </p:nvCxnSpPr>
          <p:spPr>
            <a:xfrm rot="16200000" flipH="1">
              <a:off x="1930743" y="2430827"/>
              <a:ext cx="1556479" cy="1710"/>
            </a:xfrm>
            <a:prstGeom prst="line">
              <a:avLst/>
            </a:prstGeom>
            <a:ln w="5715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Connecteur droit 15"/>
            <p:cNvCxnSpPr/>
            <p:nvPr/>
          </p:nvCxnSpPr>
          <p:spPr>
            <a:xfrm flipV="1">
              <a:off x="2271681" y="3209922"/>
              <a:ext cx="458778" cy="0"/>
            </a:xfrm>
            <a:prstGeom prst="line">
              <a:avLst/>
            </a:prstGeom>
            <a:ln w="5715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Rectangle 20"/>
          <p:cNvSpPr/>
          <p:nvPr/>
        </p:nvSpPr>
        <p:spPr>
          <a:xfrm rot="20229618">
            <a:off x="5014261" y="1928841"/>
            <a:ext cx="353494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sz="5400" b="1" cap="all" spc="0" smtClean="0">
                <a:ln w="38100" cmpd="sng">
                  <a:solidFill>
                    <a:srgbClr val="FF0000"/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indirecte</a:t>
            </a:r>
            <a:endParaRPr lang="fr-FR" sz="5400" b="1" cap="all" spc="0" dirty="0">
              <a:ln w="38100" cmpd="sng">
                <a:solidFill>
                  <a:srgbClr val="FF0000"/>
                </a:solidFill>
                <a:prstDash val="solid"/>
              </a:ln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22" name="Rectangle 21"/>
          <p:cNvSpPr/>
          <p:nvPr/>
        </p:nvSpPr>
        <p:spPr>
          <a:xfrm rot="20229618">
            <a:off x="5461797" y="5341942"/>
            <a:ext cx="288091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sz="5400" b="1" cap="all" spc="0" smtClean="0">
                <a:ln w="38100" cmpd="sng">
                  <a:solidFill>
                    <a:srgbClr val="FF0000"/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directe</a:t>
            </a:r>
            <a:endParaRPr lang="fr-FR" sz="5400" b="1" cap="all" spc="0" dirty="0">
              <a:ln w="38100" cmpd="sng">
                <a:solidFill>
                  <a:srgbClr val="FF0000"/>
                </a:solidFill>
                <a:prstDash val="solid"/>
              </a:ln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0" name="Espace réservé du numéro de diapositive 2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69B2101-2E9F-420A-91A3-890890D84497}" type="slidenum">
              <a:rPr kumimoji="0" lang="fr-FR" sz="1200" smtClean="0"/>
              <a:pPr/>
              <a:t>5</a:t>
            </a:fld>
            <a:endParaRPr kumimoji="0"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770" decel="100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7" dur="770" decel="100000"/>
                                        <p:tgtEl>
                                          <p:spTgt spid="21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9" dur="77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1" dur="77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770" decel="100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8" dur="770" decel="100000"/>
                                        <p:tgtEl>
                                          <p:spTgt spid="2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0" dur="77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2" dur="77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6" grpId="0" animBg="1"/>
      <p:bldP spid="21" grpId="0"/>
      <p:bldP spid="2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izShow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</a:schemeClr>
            </a:gs>
            <a:gs pos="100000">
              <a:schemeClr val="phClr">
                <a:shade val="80000"/>
                <a:satMod val="150000"/>
              </a:schemeClr>
            </a:gs>
          </a:gsLst>
          <a:path path="circle">
            <a:fillToRect l="50000" t="50000"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70000"/>
              </a:schemeClr>
            </a:duotone>
          </a:blip>
          <a:tile tx="0" ty="0" sx="100000" sy="10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8000"/>
                <a:satMod val="300000"/>
              </a:schemeClr>
            </a:gs>
            <a:gs pos="25000">
              <a:schemeClr val="phClr">
                <a:tint val="37000"/>
                <a:shade val="98000"/>
                <a:satMod val="300000"/>
              </a:schemeClr>
            </a:gs>
            <a:gs pos="100000">
              <a:schemeClr val="phClr">
                <a:tint val="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2000">
              <a:schemeClr val="phClr">
                <a:satMod val="125000"/>
              </a:schemeClr>
            </a:gs>
            <a:gs pos="100000">
              <a:schemeClr val="phClr">
                <a:tint val="80000"/>
                <a:satMod val="140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45882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/>
            </a:contourClr>
          </a:sp3d>
        </a:effectStyle>
        <a:effectStyle>
          <a:effectLst>
            <a:reflection blurRad="12700" stA="25000" endPos="55000" dist="5000" dir="5400000" sy="-10000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8000"/>
                <a:satMod val="300000"/>
              </a:schemeClr>
            </a:gs>
            <a:gs pos="25000">
              <a:schemeClr val="phClr">
                <a:tint val="37000"/>
                <a:shade val="98000"/>
                <a:satMod val="300000"/>
              </a:schemeClr>
            </a:gs>
            <a:gs pos="100000">
              <a:schemeClr val="phClr">
                <a:tint val="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2000">
              <a:schemeClr val="phClr">
                <a:satMod val="125000"/>
              </a:schemeClr>
            </a:gs>
            <a:gs pos="100000">
              <a:schemeClr val="phClr">
                <a:tint val="80000"/>
                <a:satMod val="140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45882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/>
            </a:contourClr>
          </a:sp3d>
        </a:effectStyle>
        <a:effectStyle>
          <a:effectLst>
            <a:reflection blurRad="12700" stA="25000" endPos="55000" dist="5000" dir="5400000" sy="-10000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QuizShow</Template>
  <TotalTime>0</TotalTime>
  <Words>58</Words>
  <PresentationFormat>Affichage à l'écran (4:3)</PresentationFormat>
  <Paragraphs>32</Paragraphs>
  <Slides>5</Slides>
  <Notes>5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6" baseType="lpstr">
      <vt:lpstr>QuizShow</vt:lpstr>
      <vt:lpstr>La caractérisation des liaisons entre pièces mécaniques</vt:lpstr>
      <vt:lpstr>liaisons</vt:lpstr>
      <vt:lpstr>liaisons</vt:lpstr>
      <vt:lpstr>liaisons</vt:lpstr>
      <vt:lpstr>liaisons</vt:lpstr>
    </vt:vector>
  </TitlesOfParts>
  <Manager/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2010-10-11T08:38:32Z</dcterms:created>
  <dcterms:modified xsi:type="dcterms:W3CDTF">2020-10-05T19:20:05Z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LCID">
    <vt:i4>1036</vt:i4>
  </property>
  <property fmtid="{D5CDD505-2E9C-101B-9397-08002B2CF9AE}" pid="3" name="_Version">
    <vt:lpwstr>12.0.4518</vt:lpwstr>
  </property>
</Properties>
</file>